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20"/>
  </p:notesMasterIdLst>
  <p:handoutMasterIdLst>
    <p:handoutMasterId r:id="rId21"/>
  </p:handoutMasterIdLst>
  <p:sldIdLst>
    <p:sldId id="256" r:id="rId4"/>
    <p:sldId id="258" r:id="rId5"/>
    <p:sldId id="259" r:id="rId6"/>
    <p:sldId id="270" r:id="rId7"/>
    <p:sldId id="271" r:id="rId8"/>
    <p:sldId id="272" r:id="rId9"/>
    <p:sldId id="273" r:id="rId10"/>
    <p:sldId id="274" r:id="rId11"/>
    <p:sldId id="263" r:id="rId12"/>
    <p:sldId id="264" r:id="rId13"/>
    <p:sldId id="265" r:id="rId14"/>
    <p:sldId id="268" r:id="rId15"/>
    <p:sldId id="269" r:id="rId16"/>
    <p:sldId id="266" r:id="rId17"/>
    <p:sldId id="267" r:id="rId18"/>
    <p:sldId id="275" r:id="rId19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4660"/>
  </p:normalViewPr>
  <p:slideViewPr>
    <p:cSldViewPr>
      <p:cViewPr varScale="1">
        <p:scale>
          <a:sx n="65" d="100"/>
          <a:sy n="65" d="100"/>
        </p:scale>
        <p:origin x="1360" y="4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47F84-B57E-4395-B927-05815476807A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1411C8-B2B3-4450-994F-6C88D6D7A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364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6373B-2946-4551-ADA5-BE86070AC4E3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69793"/>
            <a:ext cx="5486400" cy="413980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BB5B1-1B9C-444E-8216-1A64717C7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731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6D71-27CB-F846-BA73-BCDA880614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391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69E393-BE44-42BF-B46B-90C380F5181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E199E5-796C-4C93-B0A1-DDF3CBE15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65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69E393-BE44-42BF-B46B-90C380F5181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E199E5-796C-4C93-B0A1-DDF3CBE15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85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69E393-BE44-42BF-B46B-90C380F5181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E199E5-796C-4C93-B0A1-DDF3CBE15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653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69E393-BE44-42BF-B46B-90C380F5181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E199E5-796C-4C93-B0A1-DDF3CBE15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258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69E393-BE44-42BF-B46B-90C380F5181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E199E5-796C-4C93-B0A1-DDF3CBE15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988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69E393-BE44-42BF-B46B-90C380F5181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E199E5-796C-4C93-B0A1-DDF3CBE15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9730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69E393-BE44-42BF-B46B-90C380F5181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E199E5-796C-4C93-B0A1-DDF3CBE15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4808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69E393-BE44-42BF-B46B-90C380F5181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E199E5-796C-4C93-B0A1-DDF3CBE15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0889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69E393-BE44-42BF-B46B-90C380F5181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E199E5-796C-4C93-B0A1-DDF3CBE15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1866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69E393-BE44-42BF-B46B-90C380F5181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E199E5-796C-4C93-B0A1-DDF3CBE15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7373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69E393-BE44-42BF-B46B-90C380F5181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E199E5-796C-4C93-B0A1-DDF3CBE15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82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69E393-BE44-42BF-B46B-90C380F5181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E199E5-796C-4C93-B0A1-DDF3CBE15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258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69E393-BE44-42BF-B46B-90C380F5181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E199E5-796C-4C93-B0A1-DDF3CBE15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856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9E393-BE44-42BF-B46B-90C380F5181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3E199E5-796C-4C93-B0A1-DDF3CBE15BB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9E393-BE44-42BF-B46B-90C380F5181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99E5-796C-4C93-B0A1-DDF3CBE15B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9E393-BE44-42BF-B46B-90C380F5181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99E5-796C-4C93-B0A1-DDF3CBE15BB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9E393-BE44-42BF-B46B-90C380F5181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99E5-796C-4C93-B0A1-DDF3CBE15B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9E393-BE44-42BF-B46B-90C380F5181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99E5-796C-4C93-B0A1-DDF3CBE15B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9E393-BE44-42BF-B46B-90C380F5181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99E5-796C-4C93-B0A1-DDF3CBE15B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9E393-BE44-42BF-B46B-90C380F5181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99E5-796C-4C93-B0A1-DDF3CBE15B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9E393-BE44-42BF-B46B-90C380F5181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99E5-796C-4C93-B0A1-DDF3CBE15BB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9E393-BE44-42BF-B46B-90C380F5181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99E5-796C-4C93-B0A1-DDF3CBE15BB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69E393-BE44-42BF-B46B-90C380F5181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E199E5-796C-4C93-B0A1-DDF3CBE15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988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9E393-BE44-42BF-B46B-90C380F5181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99E5-796C-4C93-B0A1-DDF3CBE15B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9E393-BE44-42BF-B46B-90C380F5181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99E5-796C-4C93-B0A1-DDF3CBE15B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69E393-BE44-42BF-B46B-90C380F5181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E199E5-796C-4C93-B0A1-DDF3CBE15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973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69E393-BE44-42BF-B46B-90C380F5181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E199E5-796C-4C93-B0A1-DDF3CBE15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480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69E393-BE44-42BF-B46B-90C380F5181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E199E5-796C-4C93-B0A1-DDF3CBE15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088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69E393-BE44-42BF-B46B-90C380F5181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E199E5-796C-4C93-B0A1-DDF3CBE15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186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69E393-BE44-42BF-B46B-90C380F5181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E199E5-796C-4C93-B0A1-DDF3CBE15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737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69E393-BE44-42BF-B46B-90C380F5181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E199E5-796C-4C93-B0A1-DDF3CBE15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82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465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12465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669E393-BE44-42BF-B46B-90C380F5181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3E199E5-796C-4C93-B0A1-DDF3CBE15BB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F.A.T. Answers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55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F: Flip the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(F)</a:t>
            </a:r>
            <a:r>
              <a:rPr lang="en-US" dirty="0" smtClean="0"/>
              <a:t>We have characteristics of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34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A: answer the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(A)</a:t>
            </a:r>
            <a:r>
              <a:rPr lang="en-US" dirty="0" smtClean="0"/>
              <a:t> We have characteristics of life because they tell us what organisms are living and which ones are not.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85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T: 3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living things are made of cells.</a:t>
            </a:r>
          </a:p>
          <a:p>
            <a:r>
              <a:rPr lang="en-US" dirty="0" smtClean="0"/>
              <a:t>All cells come from preexisting cells.</a:t>
            </a:r>
          </a:p>
          <a:p>
            <a:r>
              <a:rPr lang="en-US" dirty="0" smtClean="0"/>
              <a:t>Without cells we are not a living organism.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82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smtClean="0"/>
              <a:t>finished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we have characteristics of life?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(F)</a:t>
            </a:r>
            <a:r>
              <a:rPr lang="en-US" dirty="0" smtClean="0"/>
              <a:t> We </a:t>
            </a:r>
            <a:r>
              <a:rPr lang="en-US" dirty="0"/>
              <a:t>have characteristics of life </a:t>
            </a:r>
            <a:r>
              <a:rPr lang="en-US" dirty="0" smtClean="0">
                <a:solidFill>
                  <a:srgbClr val="FF0000"/>
                </a:solidFill>
              </a:rPr>
              <a:t>(A)</a:t>
            </a:r>
            <a:r>
              <a:rPr lang="en-US" dirty="0" smtClean="0"/>
              <a:t>because </a:t>
            </a:r>
            <a:r>
              <a:rPr lang="en-US" dirty="0"/>
              <a:t>they tell us what organisms are living and which ones are </a:t>
            </a:r>
            <a:r>
              <a:rPr lang="en-US" dirty="0" smtClean="0"/>
              <a:t>not. </a:t>
            </a:r>
            <a:r>
              <a:rPr lang="en-US" dirty="0" smtClean="0">
                <a:solidFill>
                  <a:srgbClr val="FF0000"/>
                </a:solidFill>
              </a:rPr>
              <a:t>(T)</a:t>
            </a:r>
            <a:r>
              <a:rPr lang="en-US" dirty="0" smtClean="0"/>
              <a:t> All </a:t>
            </a:r>
            <a:r>
              <a:rPr lang="en-US" dirty="0"/>
              <a:t>living things are made of cells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FF0000"/>
                </a:solidFill>
              </a:rPr>
              <a:t>(T)</a:t>
            </a:r>
            <a:r>
              <a:rPr lang="en-US" dirty="0" smtClean="0"/>
              <a:t> All </a:t>
            </a:r>
            <a:r>
              <a:rPr lang="en-US" dirty="0"/>
              <a:t>cells come from preexisting cells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FF0000"/>
                </a:solidFill>
              </a:rPr>
              <a:t>(T)</a:t>
            </a:r>
            <a:r>
              <a:rPr lang="en-US" dirty="0" smtClean="0"/>
              <a:t> Without </a:t>
            </a:r>
            <a:r>
              <a:rPr lang="en-US" dirty="0"/>
              <a:t>cells we are not a living organism.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01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T: 3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characteristic of life is to respond and adjust to the environment.</a:t>
            </a:r>
          </a:p>
          <a:p>
            <a:r>
              <a:rPr lang="en-US" dirty="0" smtClean="0"/>
              <a:t>This is done through homeostasis which means balance.  </a:t>
            </a:r>
          </a:p>
          <a:p>
            <a:r>
              <a:rPr lang="en-US" dirty="0" smtClean="0"/>
              <a:t>An example of maintaining homeostasis is when we sweat because our body gets hot.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87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finished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 we have characteristics of life?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(F)</a:t>
            </a:r>
            <a:r>
              <a:rPr lang="en-US" dirty="0" smtClean="0"/>
              <a:t> We </a:t>
            </a:r>
            <a:r>
              <a:rPr lang="en-US" dirty="0"/>
              <a:t>have characteristics of life because they tell us what organisms are living and which ones are not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(T)</a:t>
            </a:r>
            <a:r>
              <a:rPr lang="en-US" dirty="0" smtClean="0"/>
              <a:t>One </a:t>
            </a:r>
            <a:r>
              <a:rPr lang="en-US" dirty="0"/>
              <a:t>characteristic of life is to </a:t>
            </a:r>
            <a:r>
              <a:rPr lang="en-US" dirty="0" smtClean="0"/>
              <a:t>responding and adjusting through the environment. </a:t>
            </a:r>
            <a:r>
              <a:rPr lang="en-US" dirty="0" smtClean="0">
                <a:solidFill>
                  <a:srgbClr val="FF0000"/>
                </a:solidFill>
              </a:rPr>
              <a:t>(T)</a:t>
            </a:r>
            <a:r>
              <a:rPr lang="en-US" dirty="0" smtClean="0"/>
              <a:t> This is done through homeostasis which </a:t>
            </a:r>
            <a:r>
              <a:rPr lang="en-US" dirty="0"/>
              <a:t>means balance. </a:t>
            </a:r>
            <a:r>
              <a:rPr lang="en-US" dirty="0" smtClean="0">
                <a:solidFill>
                  <a:srgbClr val="FF0000"/>
                </a:solidFill>
              </a:rPr>
              <a:t>(T)</a:t>
            </a:r>
            <a:r>
              <a:rPr lang="en-US" dirty="0" smtClean="0"/>
              <a:t>An </a:t>
            </a:r>
            <a:r>
              <a:rPr lang="en-US" dirty="0"/>
              <a:t>example of maintaining homeostasis is when we sweat because our body gets hot</a:t>
            </a:r>
            <a:r>
              <a:rPr lang="en-US" dirty="0" smtClean="0"/>
              <a:t>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71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 enzymes important to our bodies?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63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F.A.T. answers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250" y="1347306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F</a:t>
            </a:r>
            <a:r>
              <a:rPr lang="en-US" sz="4800" dirty="0" smtClean="0"/>
              <a:t>lip the question into statement</a:t>
            </a:r>
          </a:p>
          <a:p>
            <a:r>
              <a:rPr lang="en-US" sz="7200" dirty="0" smtClean="0">
                <a:solidFill>
                  <a:srgbClr val="FF0000"/>
                </a:solidFill>
              </a:rPr>
              <a:t>A</a:t>
            </a:r>
            <a:r>
              <a:rPr lang="en-US" sz="4800" dirty="0" smtClean="0"/>
              <a:t>nswer the question</a:t>
            </a:r>
          </a:p>
          <a:p>
            <a:r>
              <a:rPr lang="en-US" sz="7200" smtClean="0">
                <a:solidFill>
                  <a:srgbClr val="FF0000"/>
                </a:solidFill>
              </a:rPr>
              <a:t>T</a:t>
            </a:r>
            <a:r>
              <a:rPr lang="en-US" sz="4800" smtClean="0"/>
              <a:t>ell 3 </a:t>
            </a:r>
            <a:r>
              <a:rPr lang="en-US" sz="4800" dirty="0" smtClean="0"/>
              <a:t>details</a:t>
            </a:r>
            <a:endParaRPr lang="en-US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715000" y="3570514"/>
            <a:ext cx="3517900" cy="351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27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1" dirty="0" smtClean="0">
                <a:solidFill>
                  <a:srgbClr val="000000"/>
                </a:solidFill>
              </a:rPr>
              <a:t>What is the difference between the two types of data used in A Lab?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78514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1" dirty="0" smtClean="0">
                <a:solidFill>
                  <a:srgbClr val="000000"/>
                </a:solidFill>
              </a:rPr>
              <a:t>What is the difference between the two types of data used in A Lab?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</a:rPr>
              <a:t>(F) </a:t>
            </a:r>
            <a:r>
              <a:rPr lang="en-US" sz="2800" dirty="0" smtClean="0"/>
              <a:t>The difference between the two types of data used in a lab is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4682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1" dirty="0" smtClean="0">
                <a:solidFill>
                  <a:srgbClr val="000000"/>
                </a:solidFill>
              </a:rPr>
              <a:t>What is the difference between the two types of data used in A Lab?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difference between the two types of data used in a lab is </a:t>
            </a:r>
            <a:r>
              <a:rPr lang="en-US" sz="2800" dirty="0" smtClean="0">
                <a:solidFill>
                  <a:srgbClr val="FF0000"/>
                </a:solidFill>
              </a:rPr>
              <a:t>(A) </a:t>
            </a:r>
            <a:r>
              <a:rPr lang="en-US" sz="2800" b="1" dirty="0" smtClean="0"/>
              <a:t>that one represents numerical values (numbers) and one represents descriptions.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55790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1" dirty="0" smtClean="0">
                <a:solidFill>
                  <a:srgbClr val="000000"/>
                </a:solidFill>
              </a:rPr>
              <a:t>What is the difference between the two types of data used in A Lab?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difference between the two types of data used in a lab is that one represents numerical values (numbers) and one represents descriptions.  </a:t>
            </a:r>
            <a:r>
              <a:rPr lang="en-US" sz="2800" dirty="0" smtClean="0">
                <a:solidFill>
                  <a:srgbClr val="FF0000"/>
                </a:solidFill>
              </a:rPr>
              <a:t>(T) </a:t>
            </a:r>
            <a:r>
              <a:rPr lang="en-US" sz="2800" b="1" dirty="0" smtClean="0"/>
              <a:t>The two types of data are quantitative and qualitative.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78243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1" dirty="0" smtClean="0">
                <a:solidFill>
                  <a:srgbClr val="000000"/>
                </a:solidFill>
              </a:rPr>
              <a:t>What is the difference between the two types of data used in A Lab?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difference between the two types of data used in a lab is that one represents numerical values (numbers) and one represents descriptions.  The two types of data are quantitative and qualitative. </a:t>
            </a:r>
            <a:r>
              <a:rPr lang="en-US" sz="2800" dirty="0" smtClean="0">
                <a:solidFill>
                  <a:srgbClr val="FF0000"/>
                </a:solidFill>
              </a:rPr>
              <a:t>(T) </a:t>
            </a:r>
            <a:r>
              <a:rPr lang="en-US" sz="2800" b="1" dirty="0" smtClean="0"/>
              <a:t>An example of quantitative data is a temperature (37</a:t>
            </a:r>
            <a:r>
              <a:rPr lang="en-US" sz="2800" b="1" dirty="0" smtClean="0">
                <a:sym typeface="Symbol"/>
              </a:rPr>
              <a:t></a:t>
            </a:r>
            <a:r>
              <a:rPr lang="en-US" sz="2800" b="1" dirty="0" smtClean="0"/>
              <a:t>F).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1327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1" dirty="0" smtClean="0">
                <a:solidFill>
                  <a:srgbClr val="000000"/>
                </a:solidFill>
              </a:rPr>
              <a:t>What is the difference between the two types of data used in A Lab?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difference between the two types of data used in a lab is that one represents numerical values (numbers) and one represents descriptions.  The two types of data are quantitative and qualitative.  An example of quantitative data is a temperature (37</a:t>
            </a:r>
            <a:r>
              <a:rPr lang="en-US" sz="2800" dirty="0" smtClean="0">
                <a:sym typeface="Symbol"/>
              </a:rPr>
              <a:t></a:t>
            </a:r>
            <a:r>
              <a:rPr lang="en-US" sz="2800" dirty="0" smtClean="0"/>
              <a:t>F). </a:t>
            </a:r>
            <a:r>
              <a:rPr lang="en-US" sz="2800" dirty="0" smtClean="0">
                <a:solidFill>
                  <a:srgbClr val="FF0000"/>
                </a:solidFill>
              </a:rPr>
              <a:t>(T) </a:t>
            </a:r>
            <a:r>
              <a:rPr lang="en-US" sz="2800" b="1" dirty="0" smtClean="0"/>
              <a:t>Qualitative data uses the five senses, for example, the mixture looks blue with small green circles floating in it.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89000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we have </a:t>
            </a:r>
            <a:r>
              <a:rPr lang="en-US" smtClean="0"/>
              <a:t>the characteristics of life?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98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589</Words>
  <Application>Microsoft Office PowerPoint</Application>
  <PresentationFormat>On-screen Show (4:3)</PresentationFormat>
  <Paragraphs>42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Book Antiqua</vt:lpstr>
      <vt:lpstr>Calibri</vt:lpstr>
      <vt:lpstr>Century Gothic</vt:lpstr>
      <vt:lpstr>Symbol</vt:lpstr>
      <vt:lpstr>iRespondQuestionMaster</vt:lpstr>
      <vt:lpstr>iRespondGraphMaster</vt:lpstr>
      <vt:lpstr>Apothecary</vt:lpstr>
      <vt:lpstr>F.A.T. Answers</vt:lpstr>
      <vt:lpstr>F.A.T. answers</vt:lpstr>
      <vt:lpstr>What is the difference between the two types of data used in A Lab?</vt:lpstr>
      <vt:lpstr>What is the difference between the two types of data used in A Lab?</vt:lpstr>
      <vt:lpstr>What is the difference between the two types of data used in A Lab?</vt:lpstr>
      <vt:lpstr>What is the difference between the two types of data used in A Lab?</vt:lpstr>
      <vt:lpstr>What is the difference between the two types of data used in A Lab?</vt:lpstr>
      <vt:lpstr>What is the difference between the two types of data used in A Lab?</vt:lpstr>
      <vt:lpstr>Question:</vt:lpstr>
      <vt:lpstr>F: Flip the question</vt:lpstr>
      <vt:lpstr>A: answer the question</vt:lpstr>
      <vt:lpstr>T: 3 details</vt:lpstr>
      <vt:lpstr>The finished product</vt:lpstr>
      <vt:lpstr>T: 3 details</vt:lpstr>
      <vt:lpstr>The finished product</vt:lpstr>
      <vt:lpstr>YOU TRY 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F.A.T. Answers (Responses)</dc:title>
  <dc:creator>Alicia Bannerman</dc:creator>
  <cp:lastModifiedBy>Iesha Harrison</cp:lastModifiedBy>
  <cp:revision>20</cp:revision>
  <cp:lastPrinted>2015-09-04T14:21:41Z</cp:lastPrinted>
  <dcterms:created xsi:type="dcterms:W3CDTF">2013-06-17T18:57:17Z</dcterms:created>
  <dcterms:modified xsi:type="dcterms:W3CDTF">2017-08-07T13:27:44Z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