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94660"/>
  </p:normalViewPr>
  <p:slideViewPr>
    <p:cSldViewPr>
      <p:cViewPr varScale="1">
        <p:scale>
          <a:sx n="65" d="100"/>
          <a:sy n="65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5C09D2E-1CFE-410B-B0CA-9D08A32A9DA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5871298-53B4-4144-8E21-8764AE02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81400" cy="310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reaction in your body is helped by an enzyme. They are necessary for all biological reactions!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Enzymes Important?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663244" cy="34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27548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https://www.youtube.com/watch?v=XUn64HY5bug</a:t>
            </a:r>
          </a:p>
        </p:txBody>
      </p:sp>
    </p:spTree>
    <p:extLst>
      <p:ext uri="{BB962C8B-B14F-4D97-AF65-F5344CB8AC3E}">
        <p14:creationId xmlns:p14="http://schemas.microsoft.com/office/powerpoint/2010/main" val="16726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enzymes are proteins</a:t>
            </a:r>
          </a:p>
          <a:p>
            <a:r>
              <a:rPr lang="en-US" sz="2800" dirty="0" smtClean="0"/>
              <a:t>Act as a catalyst to speed up a chemical reaction by helping molecules react with each other faster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Enzyme?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11336"/>
            <a:ext cx="3484011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7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76400"/>
            <a:ext cx="8610599" cy="346252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Reusable!</a:t>
            </a:r>
          </a:p>
          <a:p>
            <a:r>
              <a:rPr lang="en-US" sz="2400" dirty="0" smtClean="0"/>
              <a:t>Specific for what they catalyze (speed up)</a:t>
            </a:r>
          </a:p>
          <a:p>
            <a:pPr lvl="1"/>
            <a:r>
              <a:rPr lang="en-US" sz="2400" dirty="0" smtClean="0"/>
              <a:t>End in “-ase”</a:t>
            </a:r>
          </a:p>
          <a:p>
            <a:pPr lvl="1"/>
            <a:r>
              <a:rPr lang="en-US" sz="2400" dirty="0" smtClean="0"/>
              <a:t>Named for the reaction they help. For example…</a:t>
            </a:r>
          </a:p>
          <a:p>
            <a:pPr lvl="2"/>
            <a:r>
              <a:rPr lang="en-US" sz="2400" dirty="0" smtClean="0"/>
              <a:t>Sucrase breaks down sucrose</a:t>
            </a:r>
          </a:p>
          <a:p>
            <a:pPr lvl="2"/>
            <a:r>
              <a:rPr lang="en-US" sz="2400" dirty="0" smtClean="0"/>
              <a:t>Proteases break down proteins</a:t>
            </a:r>
          </a:p>
          <a:p>
            <a:pPr lvl="2"/>
            <a:r>
              <a:rPr lang="en-US" sz="2400" dirty="0" smtClean="0"/>
              <a:t>Lipases break down lipids</a:t>
            </a:r>
          </a:p>
          <a:p>
            <a:pPr lvl="2"/>
            <a:r>
              <a:rPr lang="en-US" sz="2400" dirty="0" smtClean="0"/>
              <a:t>DNA polymerase builds DNA</a:t>
            </a:r>
          </a:p>
          <a:p>
            <a:pPr lvl="2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are…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46047"/>
            <a:ext cx="3886197" cy="187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4876801" cy="440740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Lactase breaks down lactose, a common component of dairy products (like milk)</a:t>
            </a:r>
          </a:p>
          <a:p>
            <a:r>
              <a:rPr lang="en-US" sz="2800" dirty="0" smtClean="0"/>
              <a:t>People lacking the enzyme lactase are considered “lactose intolerant”-they can’t digest large amounts of milk!!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Lactose Intolerance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42" y="1600200"/>
            <a:ext cx="4217558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48187"/>
            <a:ext cx="240884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Re-used again for the same reaction with other molecules</a:t>
            </a:r>
          </a:p>
          <a:p>
            <a:r>
              <a:rPr lang="en-US" sz="2800" dirty="0" smtClean="0"/>
              <a:t>Very little enzyme is needed to help in many reactions!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Enzymes are not used up!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6079671" cy="295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85800" y="3962400"/>
            <a:ext cx="9144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2"/>
          </p:cNvCxnSpPr>
          <p:nvPr/>
        </p:nvCxnSpPr>
        <p:spPr>
          <a:xfrm>
            <a:off x="762247" y="4788932"/>
            <a:ext cx="2133353" cy="878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90800" y="6172200"/>
            <a:ext cx="1371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010400" y="4267200"/>
            <a:ext cx="1219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4800600"/>
            <a:ext cx="105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3581400"/>
            <a:ext cx="113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Substrate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419600"/>
            <a:ext cx="121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Site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6248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Enzyme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81600" cy="4449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Remember, enzymes are specific!</a:t>
            </a:r>
          </a:p>
          <a:p>
            <a:r>
              <a:rPr lang="en-US" sz="2800" dirty="0" smtClean="0"/>
              <a:t>Lock and Key Model: Shape of enzyme allows substrate to fit</a:t>
            </a:r>
          </a:p>
          <a:p>
            <a:pPr lvl="1"/>
            <a:r>
              <a:rPr lang="en-US" sz="2800" dirty="0" smtClean="0"/>
              <a:t>Specific enzyme for each specific reaction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and Key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886" y="4948535"/>
            <a:ext cx="265611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Chemical Reaction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74676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Enzyme + Substrate </a:t>
            </a:r>
            <a:r>
              <a:rPr lang="en-US" sz="3200" dirty="0" smtClean="0">
                <a:sym typeface="Wingdings" pitchFamily="2" charset="2"/>
              </a:rPr>
              <a:t> Enzyme + Product</a:t>
            </a:r>
          </a:p>
          <a:p>
            <a:r>
              <a:rPr lang="en-US" sz="3200" dirty="0" smtClean="0">
                <a:sym typeface="Wingdings" pitchFamily="2" charset="2"/>
              </a:rPr>
              <a:t>	REACTANTS		PRODUCTS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438400"/>
            <a:ext cx="3483429" cy="23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3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Enzymes work by weakening bonds, which lowers ACTIVATION ENERGY</a:t>
            </a:r>
          </a:p>
          <a:p>
            <a:pPr lvl="1"/>
            <a:r>
              <a:rPr lang="en-US" sz="2800" dirty="0" smtClean="0"/>
              <a:t>Activation Energy=energy needed for the chemical reaction to occur (energy needed to activate!)</a:t>
            </a:r>
          </a:p>
          <a:p>
            <a:pPr lvl="1"/>
            <a:r>
              <a:rPr lang="en-US" sz="2800" dirty="0" smtClean="0"/>
              <a:t>By lowering the activation energy, the reaction can occur faster!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So…How Do Enzymes Work?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714" y="51054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Reactions can occur without the help…but not at the speed our bodies need!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504496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268680"/>
            <a:ext cx="8305800" cy="631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37338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Temperature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igh temperatures can cause enzymes to denature (unfold and lose shape), while low temperatures slow molecules down</a:t>
            </a:r>
          </a:p>
          <a:p>
            <a:r>
              <a:rPr lang="en-US" sz="2800" dirty="0" smtClean="0"/>
              <a:t>pH</a:t>
            </a:r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hanges in pH changes protein shape (most human proteins sit at a pH of 6-8)</a:t>
            </a:r>
          </a:p>
          <a:p>
            <a:r>
              <a:rPr lang="en-US" sz="2800" dirty="0" smtClean="0"/>
              <a:t>Denaturing=extreme temperature and pH can change enzyme shape, rendering it useless!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What Effects Enzyme Activity?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1" y="5258630"/>
            <a:ext cx="3886200" cy="15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838</TotalTime>
  <Words>319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Franklin Gothic Medium</vt:lpstr>
      <vt:lpstr>Wingdings</vt:lpstr>
      <vt:lpstr>Wingdings 2</vt:lpstr>
      <vt:lpstr>Grid</vt:lpstr>
      <vt:lpstr>Enzymes</vt:lpstr>
      <vt:lpstr>What is an Enzyme?</vt:lpstr>
      <vt:lpstr>Enzymes are…</vt:lpstr>
      <vt:lpstr>Case Study: Lactose Intolerance</vt:lpstr>
      <vt:lpstr>Enzymes are not used up!</vt:lpstr>
      <vt:lpstr>Lock and Key Model</vt:lpstr>
      <vt:lpstr>So…How Do Enzymes Work?</vt:lpstr>
      <vt:lpstr>PowerPoint Presentation</vt:lpstr>
      <vt:lpstr>What Effects Enzyme Activity?</vt:lpstr>
      <vt:lpstr>Why are Enzymes Important?</vt:lpstr>
    </vt:vector>
  </TitlesOfParts>
  <Company>Currituck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CCS</dc:creator>
  <cp:lastModifiedBy>Iesha Harrison</cp:lastModifiedBy>
  <cp:revision>45</cp:revision>
  <dcterms:created xsi:type="dcterms:W3CDTF">2015-02-19T18:23:39Z</dcterms:created>
  <dcterms:modified xsi:type="dcterms:W3CDTF">2017-08-09T00:28:36Z</dcterms:modified>
</cp:coreProperties>
</file>