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7" r:id="rId3"/>
    <p:sldId id="312" r:id="rId4"/>
    <p:sldId id="3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13C83-E10C-4CB5-BDF1-E43545AC2310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ECB06C-058D-4FEC-8FC8-865D5E7B2B59}">
      <dgm:prSet phldrT="[Text]" custT="1"/>
      <dgm:spPr>
        <a:solidFill>
          <a:srgbClr val="FF9900">
            <a:alpha val="89000"/>
          </a:srgbClr>
        </a:solidFill>
      </dgm:spPr>
      <dgm:t>
        <a:bodyPr/>
        <a:lstStyle/>
        <a:p>
          <a:r>
            <a:rPr lang="en-US" sz="4000" dirty="0">
              <a:latin typeface="Cooper Black" panose="0208090404030B020404" pitchFamily="18" charset="0"/>
            </a:rPr>
            <a:t>Literacy</a:t>
          </a:r>
        </a:p>
      </dgm:t>
    </dgm:pt>
    <dgm:pt modelId="{40C4B5AF-37DA-48A9-821B-11DBF104C1A0}" type="parTrans" cxnId="{63E42D8B-37B5-4F12-82F2-AD2DDB45F3A5}">
      <dgm:prSet/>
      <dgm:spPr/>
      <dgm:t>
        <a:bodyPr/>
        <a:lstStyle/>
        <a:p>
          <a:endParaRPr lang="en-US"/>
        </a:p>
      </dgm:t>
    </dgm:pt>
    <dgm:pt modelId="{9DB0D9ED-2B9B-449E-B974-C18043456D1F}" type="sibTrans" cxnId="{63E42D8B-37B5-4F12-82F2-AD2DDB45F3A5}">
      <dgm:prSet/>
      <dgm:spPr/>
      <dgm:t>
        <a:bodyPr/>
        <a:lstStyle/>
        <a:p>
          <a:endParaRPr lang="en-US"/>
        </a:p>
      </dgm:t>
    </dgm:pt>
    <dgm:pt modelId="{CF6E3527-37AD-43FD-AE70-6CF8ADEBEC64}">
      <dgm:prSet phldrT="[Text]" custT="1"/>
      <dgm:spPr/>
      <dgm:t>
        <a:bodyPr/>
        <a:lstStyle/>
        <a:p>
          <a:r>
            <a:rPr lang="en-US" sz="1800" b="0" dirty="0">
              <a:latin typeface="Cooper Black" panose="0208090404030B020404" pitchFamily="18" charset="0"/>
              <a:ea typeface="Cambria" panose="02040503050406030204" pitchFamily="18" charset="0"/>
            </a:rPr>
            <a:t>Critical </a:t>
          </a:r>
        </a:p>
      </dgm:t>
    </dgm:pt>
    <dgm:pt modelId="{A5E0C7DF-9105-459E-A7E7-F1BDA444B632}" type="parTrans" cxnId="{D133213A-CC31-4514-80E6-639B0F9B1C1F}">
      <dgm:prSet/>
      <dgm:spPr/>
      <dgm:t>
        <a:bodyPr/>
        <a:lstStyle/>
        <a:p>
          <a:endParaRPr lang="en-US"/>
        </a:p>
      </dgm:t>
    </dgm:pt>
    <dgm:pt modelId="{3B25150B-DAED-49B2-BBDF-2E1DDE53A65D}" type="sibTrans" cxnId="{D133213A-CC31-4514-80E6-639B0F9B1C1F}">
      <dgm:prSet/>
      <dgm:spPr/>
      <dgm:t>
        <a:bodyPr/>
        <a:lstStyle/>
        <a:p>
          <a:endParaRPr lang="en-US"/>
        </a:p>
      </dgm:t>
    </dgm:pt>
    <dgm:pt modelId="{F3111CE5-FA51-4114-BEB4-FD4AD601B65C}">
      <dgm:prSet phldrT="[Text]"/>
      <dgm:spPr/>
      <dgm:t>
        <a:bodyPr/>
        <a:lstStyle/>
        <a:p>
          <a:r>
            <a:rPr lang="en-US" b="0" dirty="0">
              <a:latin typeface="Cooper Black" panose="0208090404030B020404" pitchFamily="18" charset="0"/>
              <a:ea typeface="Cambria" panose="02040503050406030204" pitchFamily="18" charset="0"/>
            </a:rPr>
            <a:t>Digital </a:t>
          </a:r>
        </a:p>
      </dgm:t>
    </dgm:pt>
    <dgm:pt modelId="{89F00944-65C5-4967-8C81-81E5578C493E}" type="parTrans" cxnId="{94028719-3A39-4BDB-BF17-97232EDF8DA8}">
      <dgm:prSet/>
      <dgm:spPr/>
      <dgm:t>
        <a:bodyPr/>
        <a:lstStyle/>
        <a:p>
          <a:endParaRPr lang="en-US"/>
        </a:p>
      </dgm:t>
    </dgm:pt>
    <dgm:pt modelId="{69F51407-711F-4DB0-A2EC-40AEC83A23EC}" type="sibTrans" cxnId="{94028719-3A39-4BDB-BF17-97232EDF8DA8}">
      <dgm:prSet/>
      <dgm:spPr/>
      <dgm:t>
        <a:bodyPr/>
        <a:lstStyle/>
        <a:p>
          <a:endParaRPr lang="en-US"/>
        </a:p>
      </dgm:t>
    </dgm:pt>
    <dgm:pt modelId="{07CB0CE2-E1AA-41F7-BDE6-36CE92B0FC1F}">
      <dgm:prSet phldrT="[Text]"/>
      <dgm:spPr/>
      <dgm:t>
        <a:bodyPr/>
        <a:lstStyle/>
        <a:p>
          <a:r>
            <a:rPr lang="en-US" b="0" dirty="0">
              <a:latin typeface="Cooper Black" panose="0208090404030B020404" pitchFamily="18" charset="0"/>
              <a:ea typeface="Cambria" panose="02040503050406030204" pitchFamily="18" charset="0"/>
            </a:rPr>
            <a:t>Financial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D70B9775-54D6-4852-A3EE-AA6DE240020C}" type="parTrans" cxnId="{988059FF-6A31-4B06-9E90-29AA23580A08}">
      <dgm:prSet/>
      <dgm:spPr/>
      <dgm:t>
        <a:bodyPr/>
        <a:lstStyle/>
        <a:p>
          <a:endParaRPr lang="en-US"/>
        </a:p>
      </dgm:t>
    </dgm:pt>
    <dgm:pt modelId="{AD4ACEB7-25CF-4F6B-9EBC-27F4B678A72A}" type="sibTrans" cxnId="{988059FF-6A31-4B06-9E90-29AA23580A08}">
      <dgm:prSet/>
      <dgm:spPr/>
      <dgm:t>
        <a:bodyPr/>
        <a:lstStyle/>
        <a:p>
          <a:endParaRPr lang="en-US"/>
        </a:p>
      </dgm:t>
    </dgm:pt>
    <dgm:pt modelId="{9FC41EE0-FB45-4286-A942-9A20DC6107EB}">
      <dgm:prSet phldrT="[Text]" custT="1"/>
      <dgm:spPr/>
      <dgm:t>
        <a:bodyPr/>
        <a:lstStyle/>
        <a:p>
          <a:r>
            <a:rPr lang="en-US" sz="2400" b="0" dirty="0">
              <a:latin typeface="Cooper Black" panose="0208090404030B020404" pitchFamily="18" charset="0"/>
              <a:ea typeface="Cambria" panose="02040503050406030204" pitchFamily="18" charset="0"/>
            </a:rPr>
            <a:t>Civic</a:t>
          </a:r>
          <a:r>
            <a:rPr lang="en-US" sz="1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160F963A-411F-47B0-ABC8-5600C727BBC6}" type="parTrans" cxnId="{6D31D939-7798-4789-B76C-3FD16032CD00}">
      <dgm:prSet/>
      <dgm:spPr/>
      <dgm:t>
        <a:bodyPr/>
        <a:lstStyle/>
        <a:p>
          <a:endParaRPr lang="en-US"/>
        </a:p>
      </dgm:t>
    </dgm:pt>
    <dgm:pt modelId="{B9DD5C9E-4E8A-47CC-9EA9-F417CBAA4A17}" type="sibTrans" cxnId="{6D31D939-7798-4789-B76C-3FD16032CD00}">
      <dgm:prSet/>
      <dgm:spPr/>
      <dgm:t>
        <a:bodyPr/>
        <a:lstStyle/>
        <a:p>
          <a:endParaRPr lang="en-US"/>
        </a:p>
      </dgm:t>
    </dgm:pt>
    <dgm:pt modelId="{C1D74781-19A2-4BE7-8F2F-B3FAB5E70ECF}">
      <dgm:prSet phldrT="[Text]"/>
      <dgm:spPr/>
      <dgm:t>
        <a:bodyPr/>
        <a:lstStyle/>
        <a:p>
          <a:r>
            <a:rPr lang="en-US" b="0" dirty="0">
              <a:latin typeface="Cooper Black" panose="0208090404030B020404" pitchFamily="18" charset="0"/>
              <a:ea typeface="Cambria" panose="02040503050406030204" pitchFamily="18" charset="0"/>
            </a:rPr>
            <a:t>Balanced </a:t>
          </a:r>
        </a:p>
      </dgm:t>
    </dgm:pt>
    <dgm:pt modelId="{A883DC91-BC21-4924-A959-89AFFF353EF2}" type="parTrans" cxnId="{45F9E392-A591-4536-AA59-8ED6F0E1B56C}">
      <dgm:prSet/>
      <dgm:spPr/>
      <dgm:t>
        <a:bodyPr/>
        <a:lstStyle/>
        <a:p>
          <a:endParaRPr lang="en-US"/>
        </a:p>
      </dgm:t>
    </dgm:pt>
    <dgm:pt modelId="{0A922509-DA25-4E53-B821-B0F726498A57}" type="sibTrans" cxnId="{45F9E392-A591-4536-AA59-8ED6F0E1B56C}">
      <dgm:prSet/>
      <dgm:spPr/>
      <dgm:t>
        <a:bodyPr/>
        <a:lstStyle/>
        <a:p>
          <a:endParaRPr lang="en-US"/>
        </a:p>
      </dgm:t>
    </dgm:pt>
    <dgm:pt modelId="{055C02BD-E267-47A2-A07A-A399118E1EBE}">
      <dgm:prSet phldrT="[Text]" custT="1"/>
      <dgm:spPr/>
      <dgm:t>
        <a:bodyPr/>
        <a:lstStyle/>
        <a:p>
          <a:r>
            <a:rPr lang="en-US" sz="2000" b="0" dirty="0">
              <a:latin typeface="Cooper Black" panose="0208090404030B020404" pitchFamily="18" charset="0"/>
              <a:ea typeface="Cambria" panose="02040503050406030204" pitchFamily="18" charset="0"/>
            </a:rPr>
            <a:t>Visual</a:t>
          </a:r>
        </a:p>
      </dgm:t>
    </dgm:pt>
    <dgm:pt modelId="{0FB0A436-BC61-41DD-BCDF-90E39BA08AE8}" type="parTrans" cxnId="{0657FA8A-0EF4-4105-B265-F66282A4B69D}">
      <dgm:prSet/>
      <dgm:spPr/>
      <dgm:t>
        <a:bodyPr/>
        <a:lstStyle/>
        <a:p>
          <a:endParaRPr lang="en-US"/>
        </a:p>
      </dgm:t>
    </dgm:pt>
    <dgm:pt modelId="{349FA844-6E98-42BD-AF97-A583788EAF27}" type="sibTrans" cxnId="{0657FA8A-0EF4-4105-B265-F66282A4B69D}">
      <dgm:prSet/>
      <dgm:spPr/>
      <dgm:t>
        <a:bodyPr/>
        <a:lstStyle/>
        <a:p>
          <a:endParaRPr lang="en-US"/>
        </a:p>
      </dgm:t>
    </dgm:pt>
    <dgm:pt modelId="{C61D25E1-4252-44F2-9056-39B72A16E5A6}" type="pres">
      <dgm:prSet presAssocID="{F7513C83-E10C-4CB5-BDF1-E43545AC2310}" presName="composite" presStyleCnt="0">
        <dgm:presLayoutVars>
          <dgm:chMax val="1"/>
          <dgm:dir/>
          <dgm:resizeHandles val="exact"/>
        </dgm:presLayoutVars>
      </dgm:prSet>
      <dgm:spPr/>
    </dgm:pt>
    <dgm:pt modelId="{7D403DFB-DB50-40F0-A8D2-0297308E8C9F}" type="pres">
      <dgm:prSet presAssocID="{F7513C83-E10C-4CB5-BDF1-E43545AC2310}" presName="radial" presStyleCnt="0">
        <dgm:presLayoutVars>
          <dgm:animLvl val="ctr"/>
        </dgm:presLayoutVars>
      </dgm:prSet>
      <dgm:spPr/>
    </dgm:pt>
    <dgm:pt modelId="{7D8A18CF-2FC4-4D8D-BBCA-6B4F0607A157}" type="pres">
      <dgm:prSet presAssocID="{8AECB06C-058D-4FEC-8FC8-865D5E7B2B59}" presName="centerShape" presStyleLbl="vennNode1" presStyleIdx="0" presStyleCnt="7" custScaleX="130373" custLinFactNeighborX="0"/>
      <dgm:spPr/>
    </dgm:pt>
    <dgm:pt modelId="{033ACACB-5E1E-4D95-933B-185E8FA85C0D}" type="pres">
      <dgm:prSet presAssocID="{CF6E3527-37AD-43FD-AE70-6CF8ADEBEC64}" presName="node" presStyleLbl="vennNode1" presStyleIdx="1" presStyleCnt="7" custScaleX="118632" custScaleY="115960">
        <dgm:presLayoutVars>
          <dgm:bulletEnabled val="1"/>
        </dgm:presLayoutVars>
      </dgm:prSet>
      <dgm:spPr/>
    </dgm:pt>
    <dgm:pt modelId="{D39BB02B-4CF6-4440-BE2F-922ED1C2EC2E}" type="pres">
      <dgm:prSet presAssocID="{F3111CE5-FA51-4114-BEB4-FD4AD601B65C}" presName="node" presStyleLbl="vennNode1" presStyleIdx="2" presStyleCnt="7" custScaleX="105378">
        <dgm:presLayoutVars>
          <dgm:bulletEnabled val="1"/>
        </dgm:presLayoutVars>
      </dgm:prSet>
      <dgm:spPr/>
    </dgm:pt>
    <dgm:pt modelId="{45A1B5CD-5EF9-4B85-BD6F-83F3006C2E7C}" type="pres">
      <dgm:prSet presAssocID="{07CB0CE2-E1AA-41F7-BDE6-36CE92B0FC1F}" presName="node" presStyleLbl="vennNode1" presStyleIdx="3" presStyleCnt="7" custScaleX="125141" custScaleY="101813">
        <dgm:presLayoutVars>
          <dgm:bulletEnabled val="1"/>
        </dgm:presLayoutVars>
      </dgm:prSet>
      <dgm:spPr/>
    </dgm:pt>
    <dgm:pt modelId="{6AD54861-CD2B-4D0B-9D4A-7D93327C6428}" type="pres">
      <dgm:prSet presAssocID="{9FC41EE0-FB45-4286-A942-9A20DC6107EB}" presName="node" presStyleLbl="vennNode1" presStyleIdx="4" presStyleCnt="7">
        <dgm:presLayoutVars>
          <dgm:bulletEnabled val="1"/>
        </dgm:presLayoutVars>
      </dgm:prSet>
      <dgm:spPr/>
    </dgm:pt>
    <dgm:pt modelId="{61E3C236-907C-4541-BB32-4D22E8D401E5}" type="pres">
      <dgm:prSet presAssocID="{C1D74781-19A2-4BE7-8F2F-B3FAB5E70ECF}" presName="node" presStyleLbl="vennNode1" presStyleIdx="5" presStyleCnt="7" custScaleX="121240" custScaleY="101634" custRadScaleRad="100321" custRadScaleInc="-1535">
        <dgm:presLayoutVars>
          <dgm:bulletEnabled val="1"/>
        </dgm:presLayoutVars>
      </dgm:prSet>
      <dgm:spPr/>
    </dgm:pt>
    <dgm:pt modelId="{3412E2E8-7977-4339-80F8-F936B33FBC0F}" type="pres">
      <dgm:prSet presAssocID="{055C02BD-E267-47A2-A07A-A399118E1EBE}" presName="node" presStyleLbl="vennNode1" presStyleIdx="6" presStyleCnt="7" custScaleX="107979" custScaleY="104293">
        <dgm:presLayoutVars>
          <dgm:bulletEnabled val="1"/>
        </dgm:presLayoutVars>
      </dgm:prSet>
      <dgm:spPr/>
    </dgm:pt>
  </dgm:ptLst>
  <dgm:cxnLst>
    <dgm:cxn modelId="{94028719-3A39-4BDB-BF17-97232EDF8DA8}" srcId="{8AECB06C-058D-4FEC-8FC8-865D5E7B2B59}" destId="{F3111CE5-FA51-4114-BEB4-FD4AD601B65C}" srcOrd="1" destOrd="0" parTransId="{89F00944-65C5-4967-8C81-81E5578C493E}" sibTransId="{69F51407-711F-4DB0-A2EC-40AEC83A23EC}"/>
    <dgm:cxn modelId="{9850A42D-0B8F-4979-9A12-F461A93F3257}" type="presOf" srcId="{C1D74781-19A2-4BE7-8F2F-B3FAB5E70ECF}" destId="{61E3C236-907C-4541-BB32-4D22E8D401E5}" srcOrd="0" destOrd="0" presId="urn:microsoft.com/office/officeart/2005/8/layout/radial3"/>
    <dgm:cxn modelId="{48686B2E-43F4-4AF1-AA9F-DD3CA06BFE07}" type="presOf" srcId="{CF6E3527-37AD-43FD-AE70-6CF8ADEBEC64}" destId="{033ACACB-5E1E-4D95-933B-185E8FA85C0D}" srcOrd="0" destOrd="0" presId="urn:microsoft.com/office/officeart/2005/8/layout/radial3"/>
    <dgm:cxn modelId="{6D31D939-7798-4789-B76C-3FD16032CD00}" srcId="{8AECB06C-058D-4FEC-8FC8-865D5E7B2B59}" destId="{9FC41EE0-FB45-4286-A942-9A20DC6107EB}" srcOrd="3" destOrd="0" parTransId="{160F963A-411F-47B0-ABC8-5600C727BBC6}" sibTransId="{B9DD5C9E-4E8A-47CC-9EA9-F417CBAA4A17}"/>
    <dgm:cxn modelId="{D133213A-CC31-4514-80E6-639B0F9B1C1F}" srcId="{8AECB06C-058D-4FEC-8FC8-865D5E7B2B59}" destId="{CF6E3527-37AD-43FD-AE70-6CF8ADEBEC64}" srcOrd="0" destOrd="0" parTransId="{A5E0C7DF-9105-459E-A7E7-F1BDA444B632}" sibTransId="{3B25150B-DAED-49B2-BBDF-2E1DDE53A65D}"/>
    <dgm:cxn modelId="{717F1C3B-CF93-43DA-89C5-966C4209C195}" type="presOf" srcId="{F3111CE5-FA51-4114-BEB4-FD4AD601B65C}" destId="{D39BB02B-4CF6-4440-BE2F-922ED1C2EC2E}" srcOrd="0" destOrd="0" presId="urn:microsoft.com/office/officeart/2005/8/layout/radial3"/>
    <dgm:cxn modelId="{CA2D3F3C-DFB1-4267-AC51-CFC8FC15EF2E}" type="presOf" srcId="{F7513C83-E10C-4CB5-BDF1-E43545AC2310}" destId="{C61D25E1-4252-44F2-9056-39B72A16E5A6}" srcOrd="0" destOrd="0" presId="urn:microsoft.com/office/officeart/2005/8/layout/radial3"/>
    <dgm:cxn modelId="{EFDD635D-BFE0-4E3E-91B4-E38F26CCA95D}" type="presOf" srcId="{055C02BD-E267-47A2-A07A-A399118E1EBE}" destId="{3412E2E8-7977-4339-80F8-F936B33FBC0F}" srcOrd="0" destOrd="0" presId="urn:microsoft.com/office/officeart/2005/8/layout/radial3"/>
    <dgm:cxn modelId="{D69DC45F-4167-4171-81E9-AC144B981F8C}" type="presOf" srcId="{8AECB06C-058D-4FEC-8FC8-865D5E7B2B59}" destId="{7D8A18CF-2FC4-4D8D-BBCA-6B4F0607A157}" srcOrd="0" destOrd="0" presId="urn:microsoft.com/office/officeart/2005/8/layout/radial3"/>
    <dgm:cxn modelId="{9030C763-08D8-44F1-B7BD-3978168BE6B7}" type="presOf" srcId="{9FC41EE0-FB45-4286-A942-9A20DC6107EB}" destId="{6AD54861-CD2B-4D0B-9D4A-7D93327C6428}" srcOrd="0" destOrd="0" presId="urn:microsoft.com/office/officeart/2005/8/layout/radial3"/>
    <dgm:cxn modelId="{0657FA8A-0EF4-4105-B265-F66282A4B69D}" srcId="{8AECB06C-058D-4FEC-8FC8-865D5E7B2B59}" destId="{055C02BD-E267-47A2-A07A-A399118E1EBE}" srcOrd="5" destOrd="0" parTransId="{0FB0A436-BC61-41DD-BCDF-90E39BA08AE8}" sibTransId="{349FA844-6E98-42BD-AF97-A583788EAF27}"/>
    <dgm:cxn modelId="{63E42D8B-37B5-4F12-82F2-AD2DDB45F3A5}" srcId="{F7513C83-E10C-4CB5-BDF1-E43545AC2310}" destId="{8AECB06C-058D-4FEC-8FC8-865D5E7B2B59}" srcOrd="0" destOrd="0" parTransId="{40C4B5AF-37DA-48A9-821B-11DBF104C1A0}" sibTransId="{9DB0D9ED-2B9B-449E-B974-C18043456D1F}"/>
    <dgm:cxn modelId="{45F9E392-A591-4536-AA59-8ED6F0E1B56C}" srcId="{8AECB06C-058D-4FEC-8FC8-865D5E7B2B59}" destId="{C1D74781-19A2-4BE7-8F2F-B3FAB5E70ECF}" srcOrd="4" destOrd="0" parTransId="{A883DC91-BC21-4924-A959-89AFFF353EF2}" sibTransId="{0A922509-DA25-4E53-B821-B0F726498A57}"/>
    <dgm:cxn modelId="{30B3BCA6-2DBA-499E-A55B-34907AE25197}" type="presOf" srcId="{07CB0CE2-E1AA-41F7-BDE6-36CE92B0FC1F}" destId="{45A1B5CD-5EF9-4B85-BD6F-83F3006C2E7C}" srcOrd="0" destOrd="0" presId="urn:microsoft.com/office/officeart/2005/8/layout/radial3"/>
    <dgm:cxn modelId="{988059FF-6A31-4B06-9E90-29AA23580A08}" srcId="{8AECB06C-058D-4FEC-8FC8-865D5E7B2B59}" destId="{07CB0CE2-E1AA-41F7-BDE6-36CE92B0FC1F}" srcOrd="2" destOrd="0" parTransId="{D70B9775-54D6-4852-A3EE-AA6DE240020C}" sibTransId="{AD4ACEB7-25CF-4F6B-9EBC-27F4B678A72A}"/>
    <dgm:cxn modelId="{16E8511C-A8AB-40E6-A421-E5A586FC53B2}" type="presParOf" srcId="{C61D25E1-4252-44F2-9056-39B72A16E5A6}" destId="{7D403DFB-DB50-40F0-A8D2-0297308E8C9F}" srcOrd="0" destOrd="0" presId="urn:microsoft.com/office/officeart/2005/8/layout/radial3"/>
    <dgm:cxn modelId="{35869CB0-910C-40F8-A9E5-4DDFE85DE9DF}" type="presParOf" srcId="{7D403DFB-DB50-40F0-A8D2-0297308E8C9F}" destId="{7D8A18CF-2FC4-4D8D-BBCA-6B4F0607A157}" srcOrd="0" destOrd="0" presId="urn:microsoft.com/office/officeart/2005/8/layout/radial3"/>
    <dgm:cxn modelId="{21302FFD-6C38-47E1-A9FB-5DC26EE34E6C}" type="presParOf" srcId="{7D403DFB-DB50-40F0-A8D2-0297308E8C9F}" destId="{033ACACB-5E1E-4D95-933B-185E8FA85C0D}" srcOrd="1" destOrd="0" presId="urn:microsoft.com/office/officeart/2005/8/layout/radial3"/>
    <dgm:cxn modelId="{3204CDA4-3A48-43AE-A680-0B8BE61DED0B}" type="presParOf" srcId="{7D403DFB-DB50-40F0-A8D2-0297308E8C9F}" destId="{D39BB02B-4CF6-4440-BE2F-922ED1C2EC2E}" srcOrd="2" destOrd="0" presId="urn:microsoft.com/office/officeart/2005/8/layout/radial3"/>
    <dgm:cxn modelId="{F0D360A6-5E9B-4F07-B843-D57BF5DED5D8}" type="presParOf" srcId="{7D403DFB-DB50-40F0-A8D2-0297308E8C9F}" destId="{45A1B5CD-5EF9-4B85-BD6F-83F3006C2E7C}" srcOrd="3" destOrd="0" presId="urn:microsoft.com/office/officeart/2005/8/layout/radial3"/>
    <dgm:cxn modelId="{F3512E3F-7846-44C0-9E5E-A86E4D9915C0}" type="presParOf" srcId="{7D403DFB-DB50-40F0-A8D2-0297308E8C9F}" destId="{6AD54861-CD2B-4D0B-9D4A-7D93327C6428}" srcOrd="4" destOrd="0" presId="urn:microsoft.com/office/officeart/2005/8/layout/radial3"/>
    <dgm:cxn modelId="{01814717-728A-49E2-9CA7-351F681355F6}" type="presParOf" srcId="{7D403DFB-DB50-40F0-A8D2-0297308E8C9F}" destId="{61E3C236-907C-4541-BB32-4D22E8D401E5}" srcOrd="5" destOrd="0" presId="urn:microsoft.com/office/officeart/2005/8/layout/radial3"/>
    <dgm:cxn modelId="{378A9B3C-3938-474A-A7A4-FD20E2ABB9F5}" type="presParOf" srcId="{7D403DFB-DB50-40F0-A8D2-0297308E8C9F}" destId="{3412E2E8-7977-4339-80F8-F936B33FBC0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A18CF-2FC4-4D8D-BBCA-6B4F0607A157}">
      <dsp:nvSpPr>
        <dsp:cNvPr id="0" name=""/>
        <dsp:cNvSpPr/>
      </dsp:nvSpPr>
      <dsp:spPr>
        <a:xfrm>
          <a:off x="1536888" y="1025835"/>
          <a:ext cx="3174048" cy="2434590"/>
        </a:xfrm>
        <a:prstGeom prst="ellipse">
          <a:avLst/>
        </a:prstGeom>
        <a:solidFill>
          <a:srgbClr val="FF9900">
            <a:alpha val="89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oper Black" panose="0208090404030B020404" pitchFamily="18" charset="0"/>
            </a:rPr>
            <a:t>Literacy</a:t>
          </a:r>
        </a:p>
      </dsp:txBody>
      <dsp:txXfrm>
        <a:off x="2001717" y="1382372"/>
        <a:ext cx="2244390" cy="1721516"/>
      </dsp:txXfrm>
    </dsp:sp>
    <dsp:sp modelId="{033ACACB-5E1E-4D95-933B-185E8FA85C0D}">
      <dsp:nvSpPr>
        <dsp:cNvPr id="0" name=""/>
        <dsp:cNvSpPr/>
      </dsp:nvSpPr>
      <dsp:spPr>
        <a:xfrm>
          <a:off x="2401862" y="-48135"/>
          <a:ext cx="1444101" cy="14115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ooper Black" panose="0208090404030B020404" pitchFamily="18" charset="0"/>
              <a:ea typeface="Cambria" panose="02040503050406030204" pitchFamily="18" charset="0"/>
            </a:rPr>
            <a:t>Critical </a:t>
          </a:r>
        </a:p>
      </dsp:txBody>
      <dsp:txXfrm>
        <a:off x="2613346" y="158585"/>
        <a:ext cx="1021133" cy="998135"/>
      </dsp:txXfrm>
    </dsp:sp>
    <dsp:sp modelId="{D39BB02B-4CF6-4440-BE2F-922ED1C2EC2E}">
      <dsp:nvSpPr>
        <dsp:cNvPr id="0" name=""/>
        <dsp:cNvSpPr/>
      </dsp:nvSpPr>
      <dsp:spPr>
        <a:xfrm>
          <a:off x="3855596" y="841743"/>
          <a:ext cx="1282761" cy="121729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atin typeface="Cooper Black" panose="0208090404030B020404" pitchFamily="18" charset="0"/>
              <a:ea typeface="Cambria" panose="02040503050406030204" pitchFamily="18" charset="0"/>
            </a:rPr>
            <a:t>Digital </a:t>
          </a:r>
        </a:p>
      </dsp:txBody>
      <dsp:txXfrm>
        <a:off x="4043452" y="1020012"/>
        <a:ext cx="907049" cy="860757"/>
      </dsp:txXfrm>
    </dsp:sp>
    <dsp:sp modelId="{45A1B5CD-5EF9-4B85-BD6F-83F3006C2E7C}">
      <dsp:nvSpPr>
        <dsp:cNvPr id="0" name=""/>
        <dsp:cNvSpPr/>
      </dsp:nvSpPr>
      <dsp:spPr>
        <a:xfrm>
          <a:off x="3735309" y="2416186"/>
          <a:ext cx="1523335" cy="12393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atin typeface="Cooper Black" panose="0208090404030B020404" pitchFamily="18" charset="0"/>
              <a:ea typeface="Cambria" panose="02040503050406030204" pitchFamily="18" charset="0"/>
            </a:rPr>
            <a:t>Financial</a:t>
          </a:r>
          <a:r>
            <a:rPr lang="en-US" sz="17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sp:txBody>
      <dsp:txXfrm>
        <a:off x="3958396" y="2597687"/>
        <a:ext cx="1077161" cy="876362"/>
      </dsp:txXfrm>
    </dsp:sp>
    <dsp:sp modelId="{6AD54861-CD2B-4D0B-9D4A-7D93327C6428}">
      <dsp:nvSpPr>
        <dsp:cNvPr id="0" name=""/>
        <dsp:cNvSpPr/>
      </dsp:nvSpPr>
      <dsp:spPr>
        <a:xfrm>
          <a:off x="2515265" y="3219960"/>
          <a:ext cx="1217295" cy="121729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Cooper Black" panose="0208090404030B020404" pitchFamily="18" charset="0"/>
              <a:ea typeface="Cambria" panose="02040503050406030204" pitchFamily="18" charset="0"/>
            </a:rPr>
            <a:t>Civic</a:t>
          </a: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sp:txBody>
      <dsp:txXfrm>
        <a:off x="2693534" y="3398229"/>
        <a:ext cx="860757" cy="860757"/>
      </dsp:txXfrm>
    </dsp:sp>
    <dsp:sp modelId="{61E3C236-907C-4541-BB32-4D22E8D401E5}">
      <dsp:nvSpPr>
        <dsp:cNvPr id="0" name=""/>
        <dsp:cNvSpPr/>
      </dsp:nvSpPr>
      <dsp:spPr>
        <a:xfrm>
          <a:off x="1021478" y="2441859"/>
          <a:ext cx="1475848" cy="12371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atin typeface="Cooper Black" panose="0208090404030B020404" pitchFamily="18" charset="0"/>
              <a:ea typeface="Cambria" panose="02040503050406030204" pitchFamily="18" charset="0"/>
            </a:rPr>
            <a:t>Balanced </a:t>
          </a:r>
        </a:p>
      </dsp:txBody>
      <dsp:txXfrm>
        <a:off x="1237611" y="2623041"/>
        <a:ext cx="1043582" cy="874821"/>
      </dsp:txXfrm>
    </dsp:sp>
    <dsp:sp modelId="{3412E2E8-7977-4339-80F8-F936B33FBC0F}">
      <dsp:nvSpPr>
        <dsp:cNvPr id="0" name=""/>
        <dsp:cNvSpPr/>
      </dsp:nvSpPr>
      <dsp:spPr>
        <a:xfrm>
          <a:off x="1093637" y="815614"/>
          <a:ext cx="1314422" cy="12695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ooper Black" panose="0208090404030B020404" pitchFamily="18" charset="0"/>
              <a:ea typeface="Cambria" panose="02040503050406030204" pitchFamily="18" charset="0"/>
            </a:rPr>
            <a:t>Visual</a:t>
          </a:r>
        </a:p>
      </dsp:txBody>
      <dsp:txXfrm>
        <a:off x="1286130" y="1001536"/>
        <a:ext cx="929436" cy="897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2B3EA-D549-4CB3-B7FC-A1B4B081DB4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0F0F7-CA12-4F01-88F3-8A54A310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■ stressor (an activity, event, or thing that adds stress) </a:t>
            </a:r>
          </a:p>
          <a:p>
            <a:r>
              <a:rPr lang="en-US" dirty="0"/>
              <a:t>■ trauma (a deeply distressing or disturbing experience) </a:t>
            </a:r>
          </a:p>
          <a:p>
            <a:r>
              <a:rPr lang="en-US" dirty="0"/>
              <a:t>■ intergenerational trauma (when untreated trauma gets passed down by parents to their children) </a:t>
            </a:r>
          </a:p>
          <a:p>
            <a:r>
              <a:rPr lang="en-US" dirty="0"/>
              <a:t>■ race-based trauma (when the experience of a racial encounter impacts someone mentally and emotionally)</a:t>
            </a:r>
          </a:p>
          <a:p>
            <a:r>
              <a:rPr lang="en-US" dirty="0"/>
              <a:t>■ civil disobedience (the refusal to comply with certain laws or to pay taxes and fines as a peaceful form of political protest)</a:t>
            </a:r>
          </a:p>
          <a:p>
            <a:endParaRPr lang="en-US" dirty="0"/>
          </a:p>
          <a:p>
            <a:r>
              <a:rPr lang="en-US" dirty="0"/>
              <a:t>Discuss how the terms relate to various historical events to reinforce the differences.</a:t>
            </a:r>
          </a:p>
          <a:p>
            <a:r>
              <a:rPr lang="en-US" dirty="0"/>
              <a:t> ■ Slavery, Imperialism/Colonialism: Stressor </a:t>
            </a:r>
          </a:p>
          <a:p>
            <a:r>
              <a:rPr lang="en-US" dirty="0"/>
              <a:t>■ The Los Angeles Riots after the police beating of Rodney King in 1992: Trauma </a:t>
            </a:r>
          </a:p>
          <a:p>
            <a:r>
              <a:rPr lang="en-US" dirty="0"/>
              <a:t>■ The Jews who experienced the Holocaust: Intergenerational Trauma </a:t>
            </a:r>
          </a:p>
          <a:p>
            <a:r>
              <a:rPr lang="en-US" dirty="0"/>
              <a:t>■ The violent colonization and assimilation of Native Americans: Race-based Trauma </a:t>
            </a:r>
          </a:p>
          <a:p>
            <a:r>
              <a:rPr lang="en-US" dirty="0"/>
              <a:t>■ Martin Luther King’s “Letter from Birmingham Jail” and his other forms of protests: Civil Disobedience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8F3D6-5E6E-4754-8E4C-8D75D4E85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3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7802-F82B-4823-BE34-3B1BE5CD1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7D072-9CF7-4B6D-B4D2-DA780EBF0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260C-7B73-494A-8FCD-D3A23BEF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40EF4-7895-4B6B-815C-B3B1F3C4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09BF8-7B22-4CBA-B948-C0D317B7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4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BBF3-DF5F-43BF-9814-A8A43F44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25990-10BB-4653-9585-458A4B9F9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6D9DB-9169-42A1-96D0-6882DAF9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4FDF3-815D-40CC-B333-D2DED859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4DA8A-A0B4-4480-90F1-BC0FD3D4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F4016-A7C3-4B5A-938F-D19BE6B51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42FAB-08E3-4B8D-B67E-6FD337EB2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80F34-6E4C-4FA1-852F-B4C82A8C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B2D73-D4C3-4D98-89E4-FA6AB06F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9C45-E0A7-405A-B959-8188962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90C9-0746-4A83-8DC6-06DAADB0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12B8-9ABE-457D-A176-278B3FC38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EEBFC-16BF-49DA-BF60-27301BE5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8C8EA-C574-4A5D-9B18-5138B0F1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C288D-CCA1-4AFB-89C2-9BBE2E78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92E0-0063-451B-BD2B-E66020C2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73569-C25E-45E6-B14A-6E77EB3B3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7DB1F-7B53-499D-8319-9FBBB2D5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DC218-F2CE-469F-8C2F-9BCCF0A7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03E12-5009-4362-8FF8-4F87D4D6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EA2D-E16F-4ECC-89EE-016CC191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429B-9E80-4963-A4BC-05A0B7E27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5433D-1D2F-42AC-A98F-638F5E16D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DE3D4-3255-441B-A1E5-B0DB61DC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00E41-4387-48F9-BB6E-8D3F80DF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3746A-3EA9-483D-9C7F-CC4C5099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1687-DFF1-4231-9A54-F049E583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62A12-1548-4202-9D30-EF88B662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23126-FD3A-47CD-94D4-3A24D64F8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C74D7-5F40-44A4-AD39-15AA97352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6AED6-8444-4603-8C42-2D52BE7D3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9880B0-5E85-457A-8AD4-59C24787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C2DB7-C767-4948-9538-47027219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54A33-4DF5-495E-97E9-F9A3037A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89C0-2438-44F8-9EC4-5585B8E2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9B7F2-5A70-4D13-A58A-E32F077D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11DE5-C821-40FA-8684-843D70FD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FEB6D-DF75-4499-A3BC-F786CC7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6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58A97-291C-4FB9-AB48-5C73229F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4299F-9B2E-4FA8-BCCD-654A591E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6DC28-B8B6-41C7-9F98-FB3413FC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5D0A-468D-48CB-8A3F-92805FBF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87C1-8ADE-4A45-8013-772E8F62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D7994-914B-4E87-8D22-927A9E72E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260B-6A18-4580-9D8A-C5A8CDFA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436DE-047C-4992-BFC0-4DBCB7BE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11F34-DF2D-4258-904B-0B904B91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9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83F5-57AC-4B73-A8C6-717C59AA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100E3-2F2F-41AE-90C2-4E5EE3245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F8479-3BE0-45EA-AA4E-45A1021EB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BF7C6-6819-4017-95B1-C2CF587C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2F819-8A6F-4B14-B66C-C5D7CEA8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CF74E-8923-4DAC-A46C-288DFB15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0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5B68A-117B-4857-BA53-B056F24D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5622B-903B-482A-A8C0-2FEE92377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69EC6-47C0-4024-AD63-66C0E7360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5584-5A30-496A-9EB9-60EA0C95732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284E2-169B-4D09-BF5C-FD9A2502C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71D5D-C8A2-43F9-81F6-BC09F3C27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F860E-9FBA-4DB7-A49D-F88C613C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59615-9A0F-4920-A4E7-69B76254B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r="10607" b="-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outerShdw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502008-24C4-4983-9DC7-482AC26E1F2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68" y="5285104"/>
            <a:ext cx="1572896" cy="1572896"/>
          </a:xfrm>
          <a:prstGeom prst="rect">
            <a:avLst/>
          </a:prstGeom>
          <a:effectLst>
            <a:outerShdw blurRad="431800" dist="50800" dir="5400000" algn="ctr" rotWithShape="0">
              <a:schemeClr val="accent1"/>
            </a:outerShdw>
          </a:effectLst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F8D9822A-ED90-4949-A5C3-4553BD8379C5}"/>
              </a:ext>
            </a:extLst>
          </p:cNvPr>
          <p:cNvGraphicFramePr/>
          <p:nvPr/>
        </p:nvGraphicFramePr>
        <p:xfrm>
          <a:off x="5590465" y="2153919"/>
          <a:ext cx="6271569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7C4774F-36C5-4066-9780-F17C460587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102" y="-9476"/>
            <a:ext cx="1795897" cy="2759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C1575F-BC86-449C-AF79-3A0CCE6C62D8}"/>
              </a:ext>
            </a:extLst>
          </p:cNvPr>
          <p:cNvSpPr/>
          <p:nvPr/>
        </p:nvSpPr>
        <p:spPr>
          <a:xfrm>
            <a:off x="6654800" y="117968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Eagle Literacy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March 23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27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43450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81CDC-A1F6-4F43-ADEC-8580C64C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064" y="168051"/>
            <a:ext cx="5652654" cy="3072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“Digital Literacy”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A82AB-70DD-4AE1-A50D-B920FACEFCBA}"/>
              </a:ext>
            </a:extLst>
          </p:cNvPr>
          <p:cNvSpPr txBox="1"/>
          <p:nvPr/>
        </p:nvSpPr>
        <p:spPr>
          <a:xfrm>
            <a:off x="6024154" y="426745"/>
            <a:ext cx="617278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we embark on our “new normal”, I wanted students to continue with our literacy novel,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The Sun is Also a Star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can read at different paces so I have created general literacy questions for the chapters.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can choose how students respond to those discussion questions.  Examples may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can have your students read each day or all of the pages for the week. It’s up to you!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submit their answers on your blog or discussion forum.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You can have a video conf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erence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once a week with your 3</a:t>
            </a:r>
            <a:r>
              <a:rPr lang="en-US" sz="2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period to discuss the questions and novel.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Choose which questions you feel would best benefit your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period students.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Remember this is our “new normal” so we can adjust to whatever works best </a:t>
            </a:r>
            <a:r>
              <a:rPr lang="en-US" sz="2000" b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you </a:t>
            </a: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your students.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DB3BEB-FD6F-404B-AD77-43D421F5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53"/>
            <a:ext cx="5072312" cy="6108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BFC254-5578-447A-B238-2C6603F2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24" y="487025"/>
            <a:ext cx="4078577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4325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89452" y="616226"/>
            <a:ext cx="5098279" cy="6096758"/>
          </a:xfrm>
          <a:custGeom>
            <a:avLst/>
            <a:gdLst>
              <a:gd name="T0" fmla="*/ 1148 w 1149"/>
              <a:gd name="T1" fmla="*/ 686 h 1326"/>
              <a:gd name="T2" fmla="*/ 1124 w 1149"/>
              <a:gd name="T3" fmla="*/ 634 h 1326"/>
              <a:gd name="T4" fmla="*/ 1020 w 1149"/>
              <a:gd name="T5" fmla="*/ 498 h 1326"/>
              <a:gd name="T6" fmla="*/ 1016 w 1149"/>
              <a:gd name="T7" fmla="*/ 398 h 1326"/>
              <a:gd name="T8" fmla="*/ 980 w 1149"/>
              <a:gd name="T9" fmla="*/ 314 h 1326"/>
              <a:gd name="T10" fmla="*/ 948 w 1149"/>
              <a:gd name="T11" fmla="*/ 222 h 1326"/>
              <a:gd name="T12" fmla="*/ 884 w 1149"/>
              <a:gd name="T13" fmla="*/ 134 h 1326"/>
              <a:gd name="T14" fmla="*/ 480 w 1149"/>
              <a:gd name="T15" fmla="*/ 2 h 1326"/>
              <a:gd name="T16" fmla="*/ 28 w 1149"/>
              <a:gd name="T17" fmla="*/ 318 h 1326"/>
              <a:gd name="T18" fmla="*/ 28 w 1149"/>
              <a:gd name="T19" fmla="*/ 602 h 1326"/>
              <a:gd name="T20" fmla="*/ 124 w 1149"/>
              <a:gd name="T21" fmla="*/ 822 h 1326"/>
              <a:gd name="T22" fmla="*/ 136 w 1149"/>
              <a:gd name="T23" fmla="*/ 1326 h 1326"/>
              <a:gd name="T24" fmla="*/ 706 w 1149"/>
              <a:gd name="T25" fmla="*/ 1326 h 1326"/>
              <a:gd name="T26" fmla="*/ 748 w 1149"/>
              <a:gd name="T27" fmla="*/ 1258 h 1326"/>
              <a:gd name="T28" fmla="*/ 764 w 1149"/>
              <a:gd name="T29" fmla="*/ 1162 h 1326"/>
              <a:gd name="T30" fmla="*/ 916 w 1149"/>
              <a:gd name="T31" fmla="*/ 1150 h 1326"/>
              <a:gd name="T32" fmla="*/ 1040 w 1149"/>
              <a:gd name="T33" fmla="*/ 1110 h 1326"/>
              <a:gd name="T34" fmla="*/ 1028 w 1149"/>
              <a:gd name="T35" fmla="*/ 966 h 1326"/>
              <a:gd name="T36" fmla="*/ 1072 w 1149"/>
              <a:gd name="T37" fmla="*/ 906 h 1326"/>
              <a:gd name="T38" fmla="*/ 1060 w 1149"/>
              <a:gd name="T39" fmla="*/ 874 h 1326"/>
              <a:gd name="T40" fmla="*/ 1084 w 1149"/>
              <a:gd name="T41" fmla="*/ 842 h 1326"/>
              <a:gd name="T42" fmla="*/ 1076 w 1149"/>
              <a:gd name="T43" fmla="*/ 758 h 1326"/>
              <a:gd name="T44" fmla="*/ 1148 w 1149"/>
              <a:gd name="T45" fmla="*/ 686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49" h="1326">
                <a:moveTo>
                  <a:pt x="1148" y="686"/>
                </a:moveTo>
                <a:cubicBezTo>
                  <a:pt x="1149" y="671"/>
                  <a:pt x="1134" y="649"/>
                  <a:pt x="1124" y="634"/>
                </a:cubicBezTo>
                <a:cubicBezTo>
                  <a:pt x="1092" y="590"/>
                  <a:pt x="1033" y="544"/>
                  <a:pt x="1020" y="498"/>
                </a:cubicBezTo>
                <a:cubicBezTo>
                  <a:pt x="1010" y="462"/>
                  <a:pt x="1021" y="433"/>
                  <a:pt x="1016" y="398"/>
                </a:cubicBezTo>
                <a:cubicBezTo>
                  <a:pt x="1012" y="371"/>
                  <a:pt x="994" y="344"/>
                  <a:pt x="980" y="314"/>
                </a:cubicBezTo>
                <a:cubicBezTo>
                  <a:pt x="966" y="283"/>
                  <a:pt x="960" y="248"/>
                  <a:pt x="948" y="222"/>
                </a:cubicBezTo>
                <a:cubicBezTo>
                  <a:pt x="931" y="186"/>
                  <a:pt x="905" y="155"/>
                  <a:pt x="884" y="134"/>
                </a:cubicBezTo>
                <a:cubicBezTo>
                  <a:pt x="793" y="43"/>
                  <a:pt x="645" y="0"/>
                  <a:pt x="480" y="2"/>
                </a:cubicBezTo>
                <a:cubicBezTo>
                  <a:pt x="230" y="4"/>
                  <a:pt x="73" y="109"/>
                  <a:pt x="28" y="318"/>
                </a:cubicBezTo>
                <a:cubicBezTo>
                  <a:pt x="9" y="404"/>
                  <a:pt x="0" y="517"/>
                  <a:pt x="28" y="602"/>
                </a:cubicBezTo>
                <a:cubicBezTo>
                  <a:pt x="53" y="676"/>
                  <a:pt x="107" y="743"/>
                  <a:pt x="124" y="822"/>
                </a:cubicBezTo>
                <a:cubicBezTo>
                  <a:pt x="143" y="907"/>
                  <a:pt x="252" y="1154"/>
                  <a:pt x="136" y="1326"/>
                </a:cubicBezTo>
                <a:cubicBezTo>
                  <a:pt x="706" y="1326"/>
                  <a:pt x="706" y="1326"/>
                  <a:pt x="706" y="1326"/>
                </a:cubicBezTo>
                <a:cubicBezTo>
                  <a:pt x="724" y="1300"/>
                  <a:pt x="742" y="1275"/>
                  <a:pt x="748" y="1258"/>
                </a:cubicBezTo>
                <a:cubicBezTo>
                  <a:pt x="761" y="1220"/>
                  <a:pt x="728" y="1176"/>
                  <a:pt x="764" y="1162"/>
                </a:cubicBezTo>
                <a:cubicBezTo>
                  <a:pt x="809" y="1145"/>
                  <a:pt x="871" y="1155"/>
                  <a:pt x="916" y="1150"/>
                </a:cubicBezTo>
                <a:cubicBezTo>
                  <a:pt x="964" y="1145"/>
                  <a:pt x="1018" y="1142"/>
                  <a:pt x="1040" y="1110"/>
                </a:cubicBezTo>
                <a:cubicBezTo>
                  <a:pt x="1072" y="1064"/>
                  <a:pt x="1022" y="1005"/>
                  <a:pt x="1028" y="966"/>
                </a:cubicBezTo>
                <a:cubicBezTo>
                  <a:pt x="1033" y="935"/>
                  <a:pt x="1058" y="940"/>
                  <a:pt x="1072" y="906"/>
                </a:cubicBezTo>
                <a:cubicBezTo>
                  <a:pt x="1075" y="889"/>
                  <a:pt x="1065" y="884"/>
                  <a:pt x="1060" y="874"/>
                </a:cubicBezTo>
                <a:cubicBezTo>
                  <a:pt x="1069" y="865"/>
                  <a:pt x="1091" y="854"/>
                  <a:pt x="1084" y="842"/>
                </a:cubicBezTo>
                <a:cubicBezTo>
                  <a:pt x="1077" y="818"/>
                  <a:pt x="1067" y="786"/>
                  <a:pt x="1076" y="758"/>
                </a:cubicBezTo>
                <a:cubicBezTo>
                  <a:pt x="1100" y="730"/>
                  <a:pt x="1146" y="728"/>
                  <a:pt x="1148" y="686"/>
                </a:cubicBezTo>
                <a:close/>
              </a:path>
            </a:pathLst>
          </a:custGeom>
          <a:gradFill flip="none" rotWithShape="1">
            <a:gsLst>
              <a:gs pos="50000">
                <a:schemeClr val="tx1">
                  <a:lumMod val="70000"/>
                  <a:lumOff val="30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  <a:ln w="19050"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8244A-62DD-4C08-9C2A-DF05BB28A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680" y="-50800"/>
            <a:ext cx="7075868" cy="7083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4F0705-BBE1-4593-A77E-2457591FA3CF}"/>
              </a:ext>
            </a:extLst>
          </p:cNvPr>
          <p:cNvSpPr txBox="1"/>
          <p:nvPr/>
        </p:nvSpPr>
        <p:spPr>
          <a:xfrm>
            <a:off x="6159357" y="1133751"/>
            <a:ext cx="52801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“Chapters for the Week” – PDF pages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Monday – 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gs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161-166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Tuesday – pgs. 167-172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Wednesday – pgs. 173-178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Thursday – pgs. 179-182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31FF6-B329-4BF7-8831-CFD667CDB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15" y="1391920"/>
            <a:ext cx="2651078" cy="4074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80FB1-DB1F-4B0A-9B6B-9961859A14C5}"/>
              </a:ext>
            </a:extLst>
          </p:cNvPr>
          <p:cNvSpPr txBox="1"/>
          <p:nvPr/>
        </p:nvSpPr>
        <p:spPr>
          <a:xfrm>
            <a:off x="0" y="111758"/>
            <a:ext cx="273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March 23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26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884845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87218-7430-4CF3-ADF4-508A7DC14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b="1329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D3D91-8F0D-4B5F-8420-F0A747EE5DFD}"/>
              </a:ext>
            </a:extLst>
          </p:cNvPr>
          <p:cNvSpPr txBox="1"/>
          <p:nvPr/>
        </p:nvSpPr>
        <p:spPr>
          <a:xfrm>
            <a:off x="5069940" y="2322576"/>
            <a:ext cx="6172200" cy="385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B41D6-EE90-4B73-86D5-9AC494892DCA}"/>
              </a:ext>
            </a:extLst>
          </p:cNvPr>
          <p:cNvSpPr/>
          <p:nvPr/>
        </p:nvSpPr>
        <p:spPr>
          <a:xfrm>
            <a:off x="4639733" y="297192"/>
            <a:ext cx="755224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Novel Questions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*Remember questions are written generically so students can answer regardless of where they are in the novel.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new character traits do you notice?  Do they impact the choices the characters make?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How is the main character changing?  What is she/he learning about life and the role they play in society?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new conflict is presented in the chapters?  How do the characters handle the conflict?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What motives our main characters?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do you predict will happen next?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A7522-F0AC-46BD-B8D7-56473C98DE70}"/>
              </a:ext>
            </a:extLst>
          </p:cNvPr>
          <p:cNvSpPr txBox="1"/>
          <p:nvPr/>
        </p:nvSpPr>
        <p:spPr>
          <a:xfrm>
            <a:off x="9678035" y="112526"/>
            <a:ext cx="273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Monday - Thursday</a:t>
            </a:r>
          </a:p>
        </p:txBody>
      </p:sp>
    </p:spTree>
    <p:extLst>
      <p:ext uri="{BB962C8B-B14F-4D97-AF65-F5344CB8AC3E}">
        <p14:creationId xmlns:p14="http://schemas.microsoft.com/office/powerpoint/2010/main" val="3645363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451</Words>
  <Application>Microsoft Office PowerPoint</Application>
  <PresentationFormat>Widescreen</PresentationFormat>
  <Paragraphs>53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Cooper Black</vt:lpstr>
      <vt:lpstr>Times New Roman</vt:lpstr>
      <vt:lpstr>Office Theme</vt:lpstr>
      <vt:lpstr>PowerPoint Presentation</vt:lpstr>
      <vt:lpstr>“Digital Literacy”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 Christian-Bryant</dc:creator>
  <cp:lastModifiedBy>Staci Christian-Bryant</cp:lastModifiedBy>
  <cp:revision>7</cp:revision>
  <dcterms:created xsi:type="dcterms:W3CDTF">2020-03-23T12:53:00Z</dcterms:created>
  <dcterms:modified xsi:type="dcterms:W3CDTF">2020-03-23T14:00:42Z</dcterms:modified>
</cp:coreProperties>
</file>