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7" r:id="rId6"/>
    <p:sldId id="257"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037AB-3952-4B32-B0FE-0826D9749A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806FD5-8F35-4637-B0CE-E8BDF766DC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EB7D62-5A6D-42BF-A9D8-CE3FAD71177E}"/>
              </a:ext>
            </a:extLst>
          </p:cNvPr>
          <p:cNvSpPr>
            <a:spLocks noGrp="1"/>
          </p:cNvSpPr>
          <p:nvPr>
            <p:ph type="dt" sz="half" idx="10"/>
          </p:nvPr>
        </p:nvSpPr>
        <p:spPr/>
        <p:txBody>
          <a:bodyPr/>
          <a:lstStyle/>
          <a:p>
            <a:fld id="{AAEE1930-3B8E-4E66-B4D1-02F6E29C649B}" type="datetimeFigureOut">
              <a:rPr lang="en-US" smtClean="0"/>
              <a:t>4/20/2020</a:t>
            </a:fld>
            <a:endParaRPr lang="en-US"/>
          </a:p>
        </p:txBody>
      </p:sp>
      <p:sp>
        <p:nvSpPr>
          <p:cNvPr id="5" name="Footer Placeholder 4">
            <a:extLst>
              <a:ext uri="{FF2B5EF4-FFF2-40B4-BE49-F238E27FC236}">
                <a16:creationId xmlns:a16="http://schemas.microsoft.com/office/drawing/2014/main" id="{9D325FDE-6B25-4B75-A64B-127C71584B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BA461F-B8E6-41FF-90F2-F53BA108DF21}"/>
              </a:ext>
            </a:extLst>
          </p:cNvPr>
          <p:cNvSpPr>
            <a:spLocks noGrp="1"/>
          </p:cNvSpPr>
          <p:nvPr>
            <p:ph type="sldNum" sz="quarter" idx="12"/>
          </p:nvPr>
        </p:nvSpPr>
        <p:spPr/>
        <p:txBody>
          <a:bodyPr/>
          <a:lstStyle/>
          <a:p>
            <a:fld id="{CCC9DF71-6EC5-432A-8879-BB15AC995D7A}" type="slidenum">
              <a:rPr lang="en-US" smtClean="0"/>
              <a:t>‹#›</a:t>
            </a:fld>
            <a:endParaRPr lang="en-US"/>
          </a:p>
        </p:txBody>
      </p:sp>
    </p:spTree>
    <p:extLst>
      <p:ext uri="{BB962C8B-B14F-4D97-AF65-F5344CB8AC3E}">
        <p14:creationId xmlns:p14="http://schemas.microsoft.com/office/powerpoint/2010/main" val="2673726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044A-EB1C-4561-A055-B7ED5BDDEE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B3FD4E-A20C-40F6-A82A-CCDBF173F7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47D75A-E201-452C-B767-49A306E022E6}"/>
              </a:ext>
            </a:extLst>
          </p:cNvPr>
          <p:cNvSpPr>
            <a:spLocks noGrp="1"/>
          </p:cNvSpPr>
          <p:nvPr>
            <p:ph type="dt" sz="half" idx="10"/>
          </p:nvPr>
        </p:nvSpPr>
        <p:spPr/>
        <p:txBody>
          <a:bodyPr/>
          <a:lstStyle/>
          <a:p>
            <a:fld id="{AAEE1930-3B8E-4E66-B4D1-02F6E29C649B}" type="datetimeFigureOut">
              <a:rPr lang="en-US" smtClean="0"/>
              <a:t>4/20/2020</a:t>
            </a:fld>
            <a:endParaRPr lang="en-US"/>
          </a:p>
        </p:txBody>
      </p:sp>
      <p:sp>
        <p:nvSpPr>
          <p:cNvPr id="5" name="Footer Placeholder 4">
            <a:extLst>
              <a:ext uri="{FF2B5EF4-FFF2-40B4-BE49-F238E27FC236}">
                <a16:creationId xmlns:a16="http://schemas.microsoft.com/office/drawing/2014/main" id="{D702EA2B-147F-4323-9AD4-7B17747C9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E66030-1857-4CE5-93E7-F2A0AB245455}"/>
              </a:ext>
            </a:extLst>
          </p:cNvPr>
          <p:cNvSpPr>
            <a:spLocks noGrp="1"/>
          </p:cNvSpPr>
          <p:nvPr>
            <p:ph type="sldNum" sz="quarter" idx="12"/>
          </p:nvPr>
        </p:nvSpPr>
        <p:spPr/>
        <p:txBody>
          <a:bodyPr/>
          <a:lstStyle/>
          <a:p>
            <a:fld id="{CCC9DF71-6EC5-432A-8879-BB15AC995D7A}" type="slidenum">
              <a:rPr lang="en-US" smtClean="0"/>
              <a:t>‹#›</a:t>
            </a:fld>
            <a:endParaRPr lang="en-US"/>
          </a:p>
        </p:txBody>
      </p:sp>
    </p:spTree>
    <p:extLst>
      <p:ext uri="{BB962C8B-B14F-4D97-AF65-F5344CB8AC3E}">
        <p14:creationId xmlns:p14="http://schemas.microsoft.com/office/powerpoint/2010/main" val="260478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9EEA74-4D9F-4111-B093-DA2346D5CE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EB95E6-4EFD-45BF-9F1C-4EFC89CEAA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D99077-AE21-458B-B273-054FC8064713}"/>
              </a:ext>
            </a:extLst>
          </p:cNvPr>
          <p:cNvSpPr>
            <a:spLocks noGrp="1"/>
          </p:cNvSpPr>
          <p:nvPr>
            <p:ph type="dt" sz="half" idx="10"/>
          </p:nvPr>
        </p:nvSpPr>
        <p:spPr/>
        <p:txBody>
          <a:bodyPr/>
          <a:lstStyle/>
          <a:p>
            <a:fld id="{AAEE1930-3B8E-4E66-B4D1-02F6E29C649B}" type="datetimeFigureOut">
              <a:rPr lang="en-US" smtClean="0"/>
              <a:t>4/20/2020</a:t>
            </a:fld>
            <a:endParaRPr lang="en-US"/>
          </a:p>
        </p:txBody>
      </p:sp>
      <p:sp>
        <p:nvSpPr>
          <p:cNvPr id="5" name="Footer Placeholder 4">
            <a:extLst>
              <a:ext uri="{FF2B5EF4-FFF2-40B4-BE49-F238E27FC236}">
                <a16:creationId xmlns:a16="http://schemas.microsoft.com/office/drawing/2014/main" id="{45EC7EAF-DA4D-4872-8017-8506172705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291782-0D05-494C-8ADF-730340EE5E52}"/>
              </a:ext>
            </a:extLst>
          </p:cNvPr>
          <p:cNvSpPr>
            <a:spLocks noGrp="1"/>
          </p:cNvSpPr>
          <p:nvPr>
            <p:ph type="sldNum" sz="quarter" idx="12"/>
          </p:nvPr>
        </p:nvSpPr>
        <p:spPr/>
        <p:txBody>
          <a:bodyPr/>
          <a:lstStyle/>
          <a:p>
            <a:fld id="{CCC9DF71-6EC5-432A-8879-BB15AC995D7A}" type="slidenum">
              <a:rPr lang="en-US" smtClean="0"/>
              <a:t>‹#›</a:t>
            </a:fld>
            <a:endParaRPr lang="en-US"/>
          </a:p>
        </p:txBody>
      </p:sp>
    </p:spTree>
    <p:extLst>
      <p:ext uri="{BB962C8B-B14F-4D97-AF65-F5344CB8AC3E}">
        <p14:creationId xmlns:p14="http://schemas.microsoft.com/office/powerpoint/2010/main" val="282377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54E79-AA93-49FF-80AC-03926DA1E4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CD1331-8123-493E-BFFD-EABBF76714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4898C9-EB3C-46F9-BB6F-D1375401D0AB}"/>
              </a:ext>
            </a:extLst>
          </p:cNvPr>
          <p:cNvSpPr>
            <a:spLocks noGrp="1"/>
          </p:cNvSpPr>
          <p:nvPr>
            <p:ph type="dt" sz="half" idx="10"/>
          </p:nvPr>
        </p:nvSpPr>
        <p:spPr/>
        <p:txBody>
          <a:bodyPr/>
          <a:lstStyle/>
          <a:p>
            <a:fld id="{AAEE1930-3B8E-4E66-B4D1-02F6E29C649B}" type="datetimeFigureOut">
              <a:rPr lang="en-US" smtClean="0"/>
              <a:t>4/20/2020</a:t>
            </a:fld>
            <a:endParaRPr lang="en-US"/>
          </a:p>
        </p:txBody>
      </p:sp>
      <p:sp>
        <p:nvSpPr>
          <p:cNvPr id="5" name="Footer Placeholder 4">
            <a:extLst>
              <a:ext uri="{FF2B5EF4-FFF2-40B4-BE49-F238E27FC236}">
                <a16:creationId xmlns:a16="http://schemas.microsoft.com/office/drawing/2014/main" id="{0E6E472C-2F2B-48D2-B018-EA7595C563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766ADC-A93C-45D8-9A06-0164F9A20773}"/>
              </a:ext>
            </a:extLst>
          </p:cNvPr>
          <p:cNvSpPr>
            <a:spLocks noGrp="1"/>
          </p:cNvSpPr>
          <p:nvPr>
            <p:ph type="sldNum" sz="quarter" idx="12"/>
          </p:nvPr>
        </p:nvSpPr>
        <p:spPr/>
        <p:txBody>
          <a:bodyPr/>
          <a:lstStyle/>
          <a:p>
            <a:fld id="{CCC9DF71-6EC5-432A-8879-BB15AC995D7A}" type="slidenum">
              <a:rPr lang="en-US" smtClean="0"/>
              <a:t>‹#›</a:t>
            </a:fld>
            <a:endParaRPr lang="en-US"/>
          </a:p>
        </p:txBody>
      </p:sp>
    </p:spTree>
    <p:extLst>
      <p:ext uri="{BB962C8B-B14F-4D97-AF65-F5344CB8AC3E}">
        <p14:creationId xmlns:p14="http://schemas.microsoft.com/office/powerpoint/2010/main" val="3078591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DD333-91D6-4E56-88B7-6083C12A7F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AF1F51-1B10-4378-AC5B-059406CDDE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E13C40-E8BA-4E78-9B74-5035DB67A507}"/>
              </a:ext>
            </a:extLst>
          </p:cNvPr>
          <p:cNvSpPr>
            <a:spLocks noGrp="1"/>
          </p:cNvSpPr>
          <p:nvPr>
            <p:ph type="dt" sz="half" idx="10"/>
          </p:nvPr>
        </p:nvSpPr>
        <p:spPr/>
        <p:txBody>
          <a:bodyPr/>
          <a:lstStyle/>
          <a:p>
            <a:fld id="{AAEE1930-3B8E-4E66-B4D1-02F6E29C649B}" type="datetimeFigureOut">
              <a:rPr lang="en-US" smtClean="0"/>
              <a:t>4/20/2020</a:t>
            </a:fld>
            <a:endParaRPr lang="en-US"/>
          </a:p>
        </p:txBody>
      </p:sp>
      <p:sp>
        <p:nvSpPr>
          <p:cNvPr id="5" name="Footer Placeholder 4">
            <a:extLst>
              <a:ext uri="{FF2B5EF4-FFF2-40B4-BE49-F238E27FC236}">
                <a16:creationId xmlns:a16="http://schemas.microsoft.com/office/drawing/2014/main" id="{87CBE48B-27D3-4140-8939-B68D8D0E74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E24C52-320E-47BD-A72A-872CEF192E9F}"/>
              </a:ext>
            </a:extLst>
          </p:cNvPr>
          <p:cNvSpPr>
            <a:spLocks noGrp="1"/>
          </p:cNvSpPr>
          <p:nvPr>
            <p:ph type="sldNum" sz="quarter" idx="12"/>
          </p:nvPr>
        </p:nvSpPr>
        <p:spPr/>
        <p:txBody>
          <a:bodyPr/>
          <a:lstStyle/>
          <a:p>
            <a:fld id="{CCC9DF71-6EC5-432A-8879-BB15AC995D7A}" type="slidenum">
              <a:rPr lang="en-US" smtClean="0"/>
              <a:t>‹#›</a:t>
            </a:fld>
            <a:endParaRPr lang="en-US"/>
          </a:p>
        </p:txBody>
      </p:sp>
    </p:spTree>
    <p:extLst>
      <p:ext uri="{BB962C8B-B14F-4D97-AF65-F5344CB8AC3E}">
        <p14:creationId xmlns:p14="http://schemas.microsoft.com/office/powerpoint/2010/main" val="3556563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5DF60-BC77-4E1B-A252-FAE285DF82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2E99BE-1C2B-4AF6-B272-808F6BCA5E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D7F25B-D83D-47A8-8DF7-9608E91C6B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7238EE-91CE-4E16-8FD5-91549116F9D4}"/>
              </a:ext>
            </a:extLst>
          </p:cNvPr>
          <p:cNvSpPr>
            <a:spLocks noGrp="1"/>
          </p:cNvSpPr>
          <p:nvPr>
            <p:ph type="dt" sz="half" idx="10"/>
          </p:nvPr>
        </p:nvSpPr>
        <p:spPr/>
        <p:txBody>
          <a:bodyPr/>
          <a:lstStyle/>
          <a:p>
            <a:fld id="{AAEE1930-3B8E-4E66-B4D1-02F6E29C649B}" type="datetimeFigureOut">
              <a:rPr lang="en-US" smtClean="0"/>
              <a:t>4/20/2020</a:t>
            </a:fld>
            <a:endParaRPr lang="en-US"/>
          </a:p>
        </p:txBody>
      </p:sp>
      <p:sp>
        <p:nvSpPr>
          <p:cNvPr id="6" name="Footer Placeholder 5">
            <a:extLst>
              <a:ext uri="{FF2B5EF4-FFF2-40B4-BE49-F238E27FC236}">
                <a16:creationId xmlns:a16="http://schemas.microsoft.com/office/drawing/2014/main" id="{9CABA301-2022-4C0B-B826-F469A99381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E715B9-DFED-4E20-870F-E77F8AE350F5}"/>
              </a:ext>
            </a:extLst>
          </p:cNvPr>
          <p:cNvSpPr>
            <a:spLocks noGrp="1"/>
          </p:cNvSpPr>
          <p:nvPr>
            <p:ph type="sldNum" sz="quarter" idx="12"/>
          </p:nvPr>
        </p:nvSpPr>
        <p:spPr/>
        <p:txBody>
          <a:bodyPr/>
          <a:lstStyle/>
          <a:p>
            <a:fld id="{CCC9DF71-6EC5-432A-8879-BB15AC995D7A}" type="slidenum">
              <a:rPr lang="en-US" smtClean="0"/>
              <a:t>‹#›</a:t>
            </a:fld>
            <a:endParaRPr lang="en-US"/>
          </a:p>
        </p:txBody>
      </p:sp>
    </p:spTree>
    <p:extLst>
      <p:ext uri="{BB962C8B-B14F-4D97-AF65-F5344CB8AC3E}">
        <p14:creationId xmlns:p14="http://schemas.microsoft.com/office/powerpoint/2010/main" val="2168726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1FDB8-077A-4F1F-AE1E-6DA399FECD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BA2A3A-9F3D-4467-9F0D-F4741C9D5D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867A2A-E81F-4F10-935A-61C1F15E63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70FF5F-0BF0-4557-B8E4-9D0D6F1580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E44FBE-5B5B-4F19-BF18-8A77B626E4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167976-2982-4343-94FB-48A638BD8D40}"/>
              </a:ext>
            </a:extLst>
          </p:cNvPr>
          <p:cNvSpPr>
            <a:spLocks noGrp="1"/>
          </p:cNvSpPr>
          <p:nvPr>
            <p:ph type="dt" sz="half" idx="10"/>
          </p:nvPr>
        </p:nvSpPr>
        <p:spPr/>
        <p:txBody>
          <a:bodyPr/>
          <a:lstStyle/>
          <a:p>
            <a:fld id="{AAEE1930-3B8E-4E66-B4D1-02F6E29C649B}" type="datetimeFigureOut">
              <a:rPr lang="en-US" smtClean="0"/>
              <a:t>4/20/2020</a:t>
            </a:fld>
            <a:endParaRPr lang="en-US"/>
          </a:p>
        </p:txBody>
      </p:sp>
      <p:sp>
        <p:nvSpPr>
          <p:cNvPr id="8" name="Footer Placeholder 7">
            <a:extLst>
              <a:ext uri="{FF2B5EF4-FFF2-40B4-BE49-F238E27FC236}">
                <a16:creationId xmlns:a16="http://schemas.microsoft.com/office/drawing/2014/main" id="{B5947B92-A494-4D17-8D60-00DF37AFA5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1AEEE8-939A-4B1E-8BB9-D5820E8D5EA4}"/>
              </a:ext>
            </a:extLst>
          </p:cNvPr>
          <p:cNvSpPr>
            <a:spLocks noGrp="1"/>
          </p:cNvSpPr>
          <p:nvPr>
            <p:ph type="sldNum" sz="quarter" idx="12"/>
          </p:nvPr>
        </p:nvSpPr>
        <p:spPr/>
        <p:txBody>
          <a:bodyPr/>
          <a:lstStyle/>
          <a:p>
            <a:fld id="{CCC9DF71-6EC5-432A-8879-BB15AC995D7A}" type="slidenum">
              <a:rPr lang="en-US" smtClean="0"/>
              <a:t>‹#›</a:t>
            </a:fld>
            <a:endParaRPr lang="en-US"/>
          </a:p>
        </p:txBody>
      </p:sp>
    </p:spTree>
    <p:extLst>
      <p:ext uri="{BB962C8B-B14F-4D97-AF65-F5344CB8AC3E}">
        <p14:creationId xmlns:p14="http://schemas.microsoft.com/office/powerpoint/2010/main" val="812692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3A32F-D793-40AD-AFB0-5FF77199C6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151AEE-16F4-4F93-8E90-D88096E9FADF}"/>
              </a:ext>
            </a:extLst>
          </p:cNvPr>
          <p:cNvSpPr>
            <a:spLocks noGrp="1"/>
          </p:cNvSpPr>
          <p:nvPr>
            <p:ph type="dt" sz="half" idx="10"/>
          </p:nvPr>
        </p:nvSpPr>
        <p:spPr/>
        <p:txBody>
          <a:bodyPr/>
          <a:lstStyle/>
          <a:p>
            <a:fld id="{AAEE1930-3B8E-4E66-B4D1-02F6E29C649B}" type="datetimeFigureOut">
              <a:rPr lang="en-US" smtClean="0"/>
              <a:t>4/20/2020</a:t>
            </a:fld>
            <a:endParaRPr lang="en-US"/>
          </a:p>
        </p:txBody>
      </p:sp>
      <p:sp>
        <p:nvSpPr>
          <p:cNvPr id="4" name="Footer Placeholder 3">
            <a:extLst>
              <a:ext uri="{FF2B5EF4-FFF2-40B4-BE49-F238E27FC236}">
                <a16:creationId xmlns:a16="http://schemas.microsoft.com/office/drawing/2014/main" id="{BBBF28F9-6843-4DBF-A892-4552FB50DC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47EB6F-5BF9-4E91-B72B-A74CBC54C390}"/>
              </a:ext>
            </a:extLst>
          </p:cNvPr>
          <p:cNvSpPr>
            <a:spLocks noGrp="1"/>
          </p:cNvSpPr>
          <p:nvPr>
            <p:ph type="sldNum" sz="quarter" idx="12"/>
          </p:nvPr>
        </p:nvSpPr>
        <p:spPr/>
        <p:txBody>
          <a:bodyPr/>
          <a:lstStyle/>
          <a:p>
            <a:fld id="{CCC9DF71-6EC5-432A-8879-BB15AC995D7A}" type="slidenum">
              <a:rPr lang="en-US" smtClean="0"/>
              <a:t>‹#›</a:t>
            </a:fld>
            <a:endParaRPr lang="en-US"/>
          </a:p>
        </p:txBody>
      </p:sp>
    </p:spTree>
    <p:extLst>
      <p:ext uri="{BB962C8B-B14F-4D97-AF65-F5344CB8AC3E}">
        <p14:creationId xmlns:p14="http://schemas.microsoft.com/office/powerpoint/2010/main" val="289185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DC14E3-376D-48F2-B8EA-419BF803FB78}"/>
              </a:ext>
            </a:extLst>
          </p:cNvPr>
          <p:cNvSpPr>
            <a:spLocks noGrp="1"/>
          </p:cNvSpPr>
          <p:nvPr>
            <p:ph type="dt" sz="half" idx="10"/>
          </p:nvPr>
        </p:nvSpPr>
        <p:spPr/>
        <p:txBody>
          <a:bodyPr/>
          <a:lstStyle/>
          <a:p>
            <a:fld id="{AAEE1930-3B8E-4E66-B4D1-02F6E29C649B}" type="datetimeFigureOut">
              <a:rPr lang="en-US" smtClean="0"/>
              <a:t>4/20/2020</a:t>
            </a:fld>
            <a:endParaRPr lang="en-US"/>
          </a:p>
        </p:txBody>
      </p:sp>
      <p:sp>
        <p:nvSpPr>
          <p:cNvPr id="3" name="Footer Placeholder 2">
            <a:extLst>
              <a:ext uri="{FF2B5EF4-FFF2-40B4-BE49-F238E27FC236}">
                <a16:creationId xmlns:a16="http://schemas.microsoft.com/office/drawing/2014/main" id="{AB3A11E1-BB90-4DB1-9626-5D02164678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2F3439-D21C-4F42-837E-D325E877F559}"/>
              </a:ext>
            </a:extLst>
          </p:cNvPr>
          <p:cNvSpPr>
            <a:spLocks noGrp="1"/>
          </p:cNvSpPr>
          <p:nvPr>
            <p:ph type="sldNum" sz="quarter" idx="12"/>
          </p:nvPr>
        </p:nvSpPr>
        <p:spPr/>
        <p:txBody>
          <a:bodyPr/>
          <a:lstStyle/>
          <a:p>
            <a:fld id="{CCC9DF71-6EC5-432A-8879-BB15AC995D7A}" type="slidenum">
              <a:rPr lang="en-US" smtClean="0"/>
              <a:t>‹#›</a:t>
            </a:fld>
            <a:endParaRPr lang="en-US"/>
          </a:p>
        </p:txBody>
      </p:sp>
    </p:spTree>
    <p:extLst>
      <p:ext uri="{BB962C8B-B14F-4D97-AF65-F5344CB8AC3E}">
        <p14:creationId xmlns:p14="http://schemas.microsoft.com/office/powerpoint/2010/main" val="1639125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538E6-1E7A-4661-82B6-5EDC462599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26583B-2EE5-47F3-BD23-A3BF57B7AE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9FEDF9-FBA7-4ED0-975E-0F781E67A9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58AA8D-99A1-4D0F-A0A5-BD306B4154EF}"/>
              </a:ext>
            </a:extLst>
          </p:cNvPr>
          <p:cNvSpPr>
            <a:spLocks noGrp="1"/>
          </p:cNvSpPr>
          <p:nvPr>
            <p:ph type="dt" sz="half" idx="10"/>
          </p:nvPr>
        </p:nvSpPr>
        <p:spPr/>
        <p:txBody>
          <a:bodyPr/>
          <a:lstStyle/>
          <a:p>
            <a:fld id="{AAEE1930-3B8E-4E66-B4D1-02F6E29C649B}" type="datetimeFigureOut">
              <a:rPr lang="en-US" smtClean="0"/>
              <a:t>4/20/2020</a:t>
            </a:fld>
            <a:endParaRPr lang="en-US"/>
          </a:p>
        </p:txBody>
      </p:sp>
      <p:sp>
        <p:nvSpPr>
          <p:cNvPr id="6" name="Footer Placeholder 5">
            <a:extLst>
              <a:ext uri="{FF2B5EF4-FFF2-40B4-BE49-F238E27FC236}">
                <a16:creationId xmlns:a16="http://schemas.microsoft.com/office/drawing/2014/main" id="{F6B27A3A-8C45-488D-91EA-66E55DA2C1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9310FE-5F5E-498D-B2AD-1402929123D1}"/>
              </a:ext>
            </a:extLst>
          </p:cNvPr>
          <p:cNvSpPr>
            <a:spLocks noGrp="1"/>
          </p:cNvSpPr>
          <p:nvPr>
            <p:ph type="sldNum" sz="quarter" idx="12"/>
          </p:nvPr>
        </p:nvSpPr>
        <p:spPr/>
        <p:txBody>
          <a:bodyPr/>
          <a:lstStyle/>
          <a:p>
            <a:fld id="{CCC9DF71-6EC5-432A-8879-BB15AC995D7A}" type="slidenum">
              <a:rPr lang="en-US" smtClean="0"/>
              <a:t>‹#›</a:t>
            </a:fld>
            <a:endParaRPr lang="en-US"/>
          </a:p>
        </p:txBody>
      </p:sp>
    </p:spTree>
    <p:extLst>
      <p:ext uri="{BB962C8B-B14F-4D97-AF65-F5344CB8AC3E}">
        <p14:creationId xmlns:p14="http://schemas.microsoft.com/office/powerpoint/2010/main" val="1612601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425F2-84AE-4340-A235-18797FE90E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E35523-395A-4FD0-8B30-6F84DF15CD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E30B90-7DE3-46F0-8826-3A3D6F4A55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8A8B79-EC6D-4947-A2D3-4225593B0103}"/>
              </a:ext>
            </a:extLst>
          </p:cNvPr>
          <p:cNvSpPr>
            <a:spLocks noGrp="1"/>
          </p:cNvSpPr>
          <p:nvPr>
            <p:ph type="dt" sz="half" idx="10"/>
          </p:nvPr>
        </p:nvSpPr>
        <p:spPr/>
        <p:txBody>
          <a:bodyPr/>
          <a:lstStyle/>
          <a:p>
            <a:fld id="{AAEE1930-3B8E-4E66-B4D1-02F6E29C649B}" type="datetimeFigureOut">
              <a:rPr lang="en-US" smtClean="0"/>
              <a:t>4/20/2020</a:t>
            </a:fld>
            <a:endParaRPr lang="en-US"/>
          </a:p>
        </p:txBody>
      </p:sp>
      <p:sp>
        <p:nvSpPr>
          <p:cNvPr id="6" name="Footer Placeholder 5">
            <a:extLst>
              <a:ext uri="{FF2B5EF4-FFF2-40B4-BE49-F238E27FC236}">
                <a16:creationId xmlns:a16="http://schemas.microsoft.com/office/drawing/2014/main" id="{8EB750B2-A583-4EC8-84D0-E4566F7AF2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D32504-941C-4FB2-9CB0-CF55D65564B7}"/>
              </a:ext>
            </a:extLst>
          </p:cNvPr>
          <p:cNvSpPr>
            <a:spLocks noGrp="1"/>
          </p:cNvSpPr>
          <p:nvPr>
            <p:ph type="sldNum" sz="quarter" idx="12"/>
          </p:nvPr>
        </p:nvSpPr>
        <p:spPr/>
        <p:txBody>
          <a:bodyPr/>
          <a:lstStyle/>
          <a:p>
            <a:fld id="{CCC9DF71-6EC5-432A-8879-BB15AC995D7A}" type="slidenum">
              <a:rPr lang="en-US" smtClean="0"/>
              <a:t>‹#›</a:t>
            </a:fld>
            <a:endParaRPr lang="en-US"/>
          </a:p>
        </p:txBody>
      </p:sp>
    </p:spTree>
    <p:extLst>
      <p:ext uri="{BB962C8B-B14F-4D97-AF65-F5344CB8AC3E}">
        <p14:creationId xmlns:p14="http://schemas.microsoft.com/office/powerpoint/2010/main" val="3447000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85E3DC-94C8-40A7-A1D8-D3C39552B2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619DE0-9B6E-4D3F-B12D-4AB34555FF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96A728-3A59-496A-9435-9467F069AC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EE1930-3B8E-4E66-B4D1-02F6E29C649B}" type="datetimeFigureOut">
              <a:rPr lang="en-US" smtClean="0"/>
              <a:t>4/20/2020</a:t>
            </a:fld>
            <a:endParaRPr lang="en-US"/>
          </a:p>
        </p:txBody>
      </p:sp>
      <p:sp>
        <p:nvSpPr>
          <p:cNvPr id="5" name="Footer Placeholder 4">
            <a:extLst>
              <a:ext uri="{FF2B5EF4-FFF2-40B4-BE49-F238E27FC236}">
                <a16:creationId xmlns:a16="http://schemas.microsoft.com/office/drawing/2014/main" id="{057EA4A2-59A1-4854-B09B-D6BD53166B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48A71C-D4E2-477D-81F7-1F87EDFC7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9DF71-6EC5-432A-8879-BB15AC995D7A}" type="slidenum">
              <a:rPr lang="en-US" smtClean="0"/>
              <a:t>‹#›</a:t>
            </a:fld>
            <a:endParaRPr lang="en-US"/>
          </a:p>
        </p:txBody>
      </p:sp>
    </p:spTree>
    <p:extLst>
      <p:ext uri="{BB962C8B-B14F-4D97-AF65-F5344CB8AC3E}">
        <p14:creationId xmlns:p14="http://schemas.microsoft.com/office/powerpoint/2010/main" val="1309347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7BDFED6-6E33-4606-AFE2-886ADB1C0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icture containing toiletry, cosmetic, looking, sitting&#10;&#10;Description automatically generated">
            <a:extLst>
              <a:ext uri="{FF2B5EF4-FFF2-40B4-BE49-F238E27FC236}">
                <a16:creationId xmlns:a16="http://schemas.microsoft.com/office/drawing/2014/main" id="{DBAF06D1-6FEB-4C92-AE66-75135C17EF2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12419" r="-1" b="10524"/>
          <a:stretch/>
        </p:blipFill>
        <p:spPr>
          <a:xfrm>
            <a:off x="4547937" y="-5"/>
            <a:ext cx="7644062" cy="3681406"/>
          </a:xfrm>
          <a:prstGeom prst="rect">
            <a:avLst/>
          </a:prstGeom>
        </p:spPr>
      </p:pic>
      <p:pic>
        <p:nvPicPr>
          <p:cNvPr id="7" name="Picture 6" descr="A picture containing grass, person, outdoor, boy&#10;&#10;Description automatically generated">
            <a:extLst>
              <a:ext uri="{FF2B5EF4-FFF2-40B4-BE49-F238E27FC236}">
                <a16:creationId xmlns:a16="http://schemas.microsoft.com/office/drawing/2014/main" id="{413B517F-606F-4D7D-9C24-6002CBB1101C}"/>
              </a:ext>
            </a:extLst>
          </p:cNvPr>
          <p:cNvPicPr>
            <a:picLocks noChangeAspect="1"/>
          </p:cNvPicPr>
          <p:nvPr/>
        </p:nvPicPr>
        <p:blipFill rotWithShape="1">
          <a:blip r:embed="rId3">
            <a:extLst>
              <a:ext uri="{28A0092B-C50C-407E-A947-70E740481C1C}">
                <a14:useLocalDpi xmlns:a14="http://schemas.microsoft.com/office/drawing/2010/main" val="0"/>
              </a:ext>
            </a:extLst>
          </a:blip>
          <a:srcRect t="3343" r="-1" b="22449"/>
          <a:stretch/>
        </p:blipFill>
        <p:spPr>
          <a:xfrm>
            <a:off x="4547938" y="3681409"/>
            <a:ext cx="7644062" cy="3176595"/>
          </a:xfrm>
          <a:prstGeom prst="rect">
            <a:avLst/>
          </a:prstGeom>
        </p:spPr>
      </p:pic>
      <p:sp>
        <p:nvSpPr>
          <p:cNvPr id="23" name="Rectangle 22">
            <a:extLst>
              <a:ext uri="{FF2B5EF4-FFF2-40B4-BE49-F238E27FC236}">
                <a16:creationId xmlns:a16="http://schemas.microsoft.com/office/drawing/2014/main" id="{890DEF05-784E-4B61-89E4-04C4ECF4E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8906D7-E9C2-4019-BF76-8F9A3919C1B2}"/>
              </a:ext>
            </a:extLst>
          </p:cNvPr>
          <p:cNvSpPr>
            <a:spLocks noGrp="1"/>
          </p:cNvSpPr>
          <p:nvPr>
            <p:ph type="ctrTitle"/>
          </p:nvPr>
        </p:nvSpPr>
        <p:spPr>
          <a:xfrm>
            <a:off x="238760" y="106363"/>
            <a:ext cx="3514090" cy="893760"/>
          </a:xfrm>
        </p:spPr>
        <p:txBody>
          <a:bodyPr>
            <a:normAutofit fontScale="90000"/>
          </a:bodyPr>
          <a:lstStyle/>
          <a:p>
            <a:r>
              <a:rPr lang="en-US" sz="3200" b="1" dirty="0">
                <a:solidFill>
                  <a:schemeClr val="bg1"/>
                </a:solidFill>
                <a:latin typeface="Cambria" panose="02040503050406030204" pitchFamily="18" charset="0"/>
                <a:ea typeface="Cambria" panose="02040503050406030204" pitchFamily="18" charset="0"/>
              </a:rPr>
              <a:t>Eagle Literacy</a:t>
            </a:r>
            <a:br>
              <a:rPr lang="en-US" sz="3200" b="1" dirty="0">
                <a:solidFill>
                  <a:schemeClr val="bg1"/>
                </a:solidFill>
                <a:latin typeface="Cambria" panose="02040503050406030204" pitchFamily="18" charset="0"/>
                <a:ea typeface="Cambria" panose="02040503050406030204" pitchFamily="18" charset="0"/>
              </a:rPr>
            </a:br>
            <a:r>
              <a:rPr lang="en-US" sz="3200" b="1" dirty="0">
                <a:solidFill>
                  <a:schemeClr val="bg1"/>
                </a:solidFill>
                <a:latin typeface="Cambria" panose="02040503050406030204" pitchFamily="18" charset="0"/>
                <a:ea typeface="Cambria" panose="02040503050406030204" pitchFamily="18" charset="0"/>
              </a:rPr>
              <a:t>April 20</a:t>
            </a:r>
            <a:r>
              <a:rPr lang="en-US" sz="3200" b="1" baseline="30000" dirty="0">
                <a:solidFill>
                  <a:schemeClr val="bg1"/>
                </a:solidFill>
                <a:latin typeface="Cambria" panose="02040503050406030204" pitchFamily="18" charset="0"/>
                <a:ea typeface="Cambria" panose="02040503050406030204" pitchFamily="18" charset="0"/>
              </a:rPr>
              <a:t>th</a:t>
            </a:r>
            <a:r>
              <a:rPr lang="en-US" sz="3200" b="1" dirty="0">
                <a:solidFill>
                  <a:schemeClr val="bg1"/>
                </a:solidFill>
                <a:latin typeface="Cambria" panose="02040503050406030204" pitchFamily="18" charset="0"/>
                <a:ea typeface="Cambria" panose="02040503050406030204" pitchFamily="18" charset="0"/>
              </a:rPr>
              <a:t> – 24</a:t>
            </a:r>
            <a:r>
              <a:rPr lang="en-US" sz="3200" b="1" baseline="30000" dirty="0">
                <a:solidFill>
                  <a:schemeClr val="bg1"/>
                </a:solidFill>
                <a:latin typeface="Cambria" panose="02040503050406030204" pitchFamily="18" charset="0"/>
                <a:ea typeface="Cambria" panose="02040503050406030204" pitchFamily="18" charset="0"/>
              </a:rPr>
              <a:t>th</a:t>
            </a:r>
            <a:r>
              <a:rPr lang="en-US" sz="3200" b="1" dirty="0">
                <a:solidFill>
                  <a:schemeClr val="bg1"/>
                </a:solidFill>
                <a:latin typeface="Cambria" panose="02040503050406030204" pitchFamily="18" charset="0"/>
                <a:ea typeface="Cambria" panose="02040503050406030204" pitchFamily="18" charset="0"/>
              </a:rPr>
              <a:t> </a:t>
            </a:r>
          </a:p>
        </p:txBody>
      </p:sp>
      <p:cxnSp>
        <p:nvCxnSpPr>
          <p:cNvPr id="25" name="Straight Connector 24">
            <a:extLst>
              <a:ext uri="{FF2B5EF4-FFF2-40B4-BE49-F238E27FC236}">
                <a16:creationId xmlns:a16="http://schemas.microsoft.com/office/drawing/2014/main" id="{C41BAEC7-F7B0-4224-8B18-8F74B7D87F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3681408"/>
            <a:ext cx="113537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746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0081CDC-A1F6-4F43-ADEC-8580C64C76FF}"/>
              </a:ext>
            </a:extLst>
          </p:cNvPr>
          <p:cNvSpPr>
            <a:spLocks noGrp="1"/>
          </p:cNvSpPr>
          <p:nvPr>
            <p:ph type="title"/>
          </p:nvPr>
        </p:nvSpPr>
        <p:spPr>
          <a:xfrm>
            <a:off x="6356064" y="168051"/>
            <a:ext cx="5652654" cy="307297"/>
          </a:xfrm>
        </p:spPr>
        <p:txBody>
          <a:bodyPr vert="horz" lIns="91440" tIns="45720" rIns="91440" bIns="45720" rtlCol="0" anchor="b">
            <a:noAutofit/>
          </a:bodyPr>
          <a:lstStyle/>
          <a:p>
            <a:pPr algn="ctr"/>
            <a:r>
              <a:rPr lang="en-US" sz="2400" b="1" kern="1200" dirty="0">
                <a:solidFill>
                  <a:schemeClr val="bg1"/>
                </a:solidFill>
                <a:latin typeface="Cambria" panose="02040503050406030204" pitchFamily="18" charset="0"/>
                <a:ea typeface="Cambria" panose="02040503050406030204" pitchFamily="18" charset="0"/>
              </a:rPr>
              <a:t>“Digital Literacy”</a:t>
            </a:r>
          </a:p>
        </p:txBody>
      </p:sp>
      <p:sp>
        <p:nvSpPr>
          <p:cNvPr id="13"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E19A82AB-70DD-4AE1-A50D-B920FACEFCBA}"/>
              </a:ext>
            </a:extLst>
          </p:cNvPr>
          <p:cNvSpPr txBox="1"/>
          <p:nvPr/>
        </p:nvSpPr>
        <p:spPr>
          <a:xfrm>
            <a:off x="6024154" y="426745"/>
            <a:ext cx="6172782" cy="6463308"/>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S</a:t>
            </a:r>
            <a:r>
              <a:rPr kumimoji="0" lang="en-US" sz="2000" b="1" i="0" u="none" strike="noStrike" kern="1200" cap="none" spc="0" normalizeH="0" baseline="0" noProof="0" dirty="0" err="1">
                <a:ln>
                  <a:noFill/>
                </a:ln>
                <a:solidFill>
                  <a:prstClr val="white"/>
                </a:solidFill>
                <a:effectLst/>
                <a:uLnTx/>
                <a:uFillTx/>
                <a:latin typeface="Cambria" panose="02040503050406030204" pitchFamily="18" charset="0"/>
                <a:ea typeface="Cambria" panose="02040503050406030204" pitchFamily="18" charset="0"/>
                <a:cs typeface="+mn-cs"/>
              </a:rPr>
              <a:t>tudents</a:t>
            </a:r>
            <a:r>
              <a:rPr kumimoji="0" lang="en-US" sz="2000"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will continue with our literacy novel,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2000" b="1" i="1"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mn-cs"/>
              </a:rPr>
              <a:t>The Sun is Also a Star</a:t>
            </a:r>
            <a:r>
              <a:rPr kumimoji="0" lang="en-US" sz="2000" b="1" i="0"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mn-cs"/>
              </a:rPr>
              <a: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Students can read at different paces so I have created general literacy questions for the chapters.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You can choose how students respond to those discussion questions.  Examples may include:</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You can have your students read each day or all of the pages for the week. It’s up to you!</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Students submit their answers on your blog or discussion forum.</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You can have a video conf</a:t>
            </a:r>
            <a:r>
              <a:rPr kumimoji="0" lang="en-US" sz="2000" b="1" i="0" u="none" strike="noStrike" kern="1200" cap="none" spc="0" normalizeH="0" baseline="0" noProof="0" dirty="0" err="1">
                <a:ln>
                  <a:noFill/>
                </a:ln>
                <a:solidFill>
                  <a:prstClr val="white"/>
                </a:solidFill>
                <a:effectLst/>
                <a:uLnTx/>
                <a:uFillTx/>
                <a:latin typeface="Cambria" panose="02040503050406030204" pitchFamily="18" charset="0"/>
                <a:ea typeface="Cambria" panose="02040503050406030204" pitchFamily="18" charset="0"/>
                <a:cs typeface="+mn-cs"/>
              </a:rPr>
              <a:t>erence</a:t>
            </a:r>
            <a:r>
              <a:rPr kumimoji="0" lang="en-US" sz="2000"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once a week with your 3</a:t>
            </a:r>
            <a:r>
              <a:rPr kumimoji="0" lang="en-US" sz="2000" b="1"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rd</a:t>
            </a:r>
            <a:r>
              <a:rPr kumimoji="0" lang="en-US" sz="2000"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period to discuss the questions and novel.</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Choose which questions you feel would best benefit your 3</a:t>
            </a:r>
            <a:r>
              <a:rPr kumimoji="0" lang="en-US" sz="2000" b="1"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rd</a:t>
            </a:r>
            <a:r>
              <a:rPr kumimoji="0" lang="en-US" sz="2000"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period students.</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ED7D31"/>
                </a:solidFill>
                <a:effectLst/>
                <a:uLnTx/>
                <a:uFillTx/>
                <a:latin typeface="Cambria" panose="02040503050406030204" pitchFamily="18" charset="0"/>
                <a:ea typeface="Cambria" panose="02040503050406030204" pitchFamily="18" charset="0"/>
                <a:cs typeface="+mn-cs"/>
              </a:rPr>
              <a:t>Remember this is our “new normal” so we can adjust to whatever works best for you and your students.</a:t>
            </a:r>
          </a:p>
        </p:txBody>
      </p:sp>
      <p:pic>
        <p:nvPicPr>
          <p:cNvPr id="10" name="Picture 9">
            <a:extLst>
              <a:ext uri="{FF2B5EF4-FFF2-40B4-BE49-F238E27FC236}">
                <a16:creationId xmlns:a16="http://schemas.microsoft.com/office/drawing/2014/main" id="{7BDB3BEB-FD6F-404B-AD77-43D421F548AC}"/>
              </a:ext>
            </a:extLst>
          </p:cNvPr>
          <p:cNvPicPr>
            <a:picLocks noChangeAspect="1"/>
          </p:cNvPicPr>
          <p:nvPr/>
        </p:nvPicPr>
        <p:blipFill>
          <a:blip r:embed="rId2"/>
          <a:stretch>
            <a:fillRect/>
          </a:stretch>
        </p:blipFill>
        <p:spPr>
          <a:xfrm>
            <a:off x="0" y="-23353"/>
            <a:ext cx="5072312" cy="6108721"/>
          </a:xfrm>
          <a:prstGeom prst="rect">
            <a:avLst/>
          </a:prstGeom>
        </p:spPr>
      </p:pic>
      <p:pic>
        <p:nvPicPr>
          <p:cNvPr id="14" name="Picture 13">
            <a:extLst>
              <a:ext uri="{FF2B5EF4-FFF2-40B4-BE49-F238E27FC236}">
                <a16:creationId xmlns:a16="http://schemas.microsoft.com/office/drawing/2014/main" id="{C8BFC254-5578-447A-B238-2C6603F29C4C}"/>
              </a:ext>
            </a:extLst>
          </p:cNvPr>
          <p:cNvPicPr>
            <a:picLocks noChangeAspect="1"/>
          </p:cNvPicPr>
          <p:nvPr/>
        </p:nvPicPr>
        <p:blipFill>
          <a:blip r:embed="rId3"/>
          <a:stretch>
            <a:fillRect/>
          </a:stretch>
        </p:blipFill>
        <p:spPr>
          <a:xfrm>
            <a:off x="256624" y="487025"/>
            <a:ext cx="4078577" cy="4145639"/>
          </a:xfrm>
          <a:prstGeom prst="rect">
            <a:avLst/>
          </a:prstGeom>
        </p:spPr>
      </p:pic>
    </p:spTree>
    <p:extLst>
      <p:ext uri="{BB962C8B-B14F-4D97-AF65-F5344CB8AC3E}">
        <p14:creationId xmlns:p14="http://schemas.microsoft.com/office/powerpoint/2010/main" val="2747343259"/>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7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9 signs you have just had a heartbreak | TheHealthSite.com">
            <a:extLst>
              <a:ext uri="{FF2B5EF4-FFF2-40B4-BE49-F238E27FC236}">
                <a16:creationId xmlns:a16="http://schemas.microsoft.com/office/drawing/2014/main" id="{F05A296B-9388-48AD-B033-A76678143CAA}"/>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696" r="31995"/>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29" name="Rectangle 7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0" name="Rectangle 7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7" name="Rectangle 7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itle 1">
            <a:extLst>
              <a:ext uri="{FF2B5EF4-FFF2-40B4-BE49-F238E27FC236}">
                <a16:creationId xmlns:a16="http://schemas.microsoft.com/office/drawing/2014/main" id="{841CA74E-3822-4DB3-AA01-869175EE7B29}"/>
              </a:ext>
            </a:extLst>
          </p:cNvPr>
          <p:cNvSpPr txBox="1">
            <a:spLocks/>
          </p:cNvSpPr>
          <p:nvPr/>
        </p:nvSpPr>
        <p:spPr>
          <a:xfrm>
            <a:off x="0" y="159163"/>
            <a:ext cx="5257800" cy="1225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ysClr val="window" lastClr="FFFFFF"/>
                </a:solidFill>
                <a:effectLst/>
                <a:uLnTx/>
                <a:uFillTx/>
                <a:latin typeface="Cambria" panose="02040503050406030204" pitchFamily="18" charset="0"/>
                <a:ea typeface="Cambria" panose="02040503050406030204" pitchFamily="18" charset="0"/>
                <a:cs typeface="+mj-cs"/>
              </a:rPr>
              <a:t>“Chapters for the Week”</a:t>
            </a:r>
          </a:p>
        </p:txBody>
      </p:sp>
      <p:sp>
        <p:nvSpPr>
          <p:cNvPr id="13" name="Content Placeholder 3">
            <a:extLst>
              <a:ext uri="{FF2B5EF4-FFF2-40B4-BE49-F238E27FC236}">
                <a16:creationId xmlns:a16="http://schemas.microsoft.com/office/drawing/2014/main" id="{9B84B7B1-2D6D-4A84-9296-4014B26533B0}"/>
              </a:ext>
            </a:extLst>
          </p:cNvPr>
          <p:cNvSpPr txBox="1">
            <a:spLocks/>
          </p:cNvSpPr>
          <p:nvPr/>
        </p:nvSpPr>
        <p:spPr>
          <a:xfrm>
            <a:off x="481029" y="1543966"/>
            <a:ext cx="5894047" cy="364771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ysClr val="window" lastClr="FFFFFF"/>
                </a:solidFill>
                <a:effectLst/>
                <a:uLnTx/>
                <a:uFillTx/>
                <a:latin typeface="Cambria" panose="02040503050406030204" pitchFamily="18" charset="0"/>
                <a:ea typeface="Cambria" panose="02040503050406030204" pitchFamily="18" charset="0"/>
                <a:cs typeface="+mn-cs"/>
              </a:rPr>
              <a:t>PDF page numbers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ysClr val="window" lastClr="FFFFFF"/>
              </a:solidFill>
              <a:effectLst/>
              <a:uLnTx/>
              <a:uFillTx/>
              <a:latin typeface="Cambria" panose="02040503050406030204" pitchFamily="18" charset="0"/>
              <a:ea typeface="Cambria" panose="02040503050406030204" pitchFamily="18"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ysClr val="window" lastClr="FFFFFF"/>
                </a:solidFill>
                <a:effectLst/>
                <a:uLnTx/>
                <a:uFillTx/>
                <a:latin typeface="Cambria" panose="02040503050406030204" pitchFamily="18" charset="0"/>
                <a:ea typeface="Cambria" panose="02040503050406030204" pitchFamily="18" charset="0"/>
                <a:cs typeface="+mn-cs"/>
              </a:rPr>
              <a:t>Monday – pgs. 226-229</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ysClr val="window" lastClr="FFFFFF"/>
              </a:solidFill>
              <a:effectLst/>
              <a:uLnTx/>
              <a:uFillTx/>
              <a:latin typeface="Cambria" panose="02040503050406030204" pitchFamily="18" charset="0"/>
              <a:ea typeface="Cambria" panose="02040503050406030204" pitchFamily="18"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ysClr val="window" lastClr="FFFFFF"/>
                </a:solidFill>
                <a:effectLst/>
                <a:uLnTx/>
                <a:uFillTx/>
                <a:latin typeface="Cambria" panose="02040503050406030204" pitchFamily="18" charset="0"/>
                <a:ea typeface="Cambria" panose="02040503050406030204" pitchFamily="18" charset="0"/>
                <a:cs typeface="+mn-cs"/>
              </a:rPr>
              <a:t>Tuesday – pgs. 230-234</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ysClr val="window" lastClr="FFFFFF"/>
              </a:solidFill>
              <a:effectLst/>
              <a:uLnTx/>
              <a:uFillTx/>
              <a:latin typeface="Cambria" panose="02040503050406030204" pitchFamily="18" charset="0"/>
              <a:ea typeface="Cambria" panose="02040503050406030204" pitchFamily="18"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ysClr val="window" lastClr="FFFFFF"/>
                </a:solidFill>
                <a:effectLst/>
                <a:uLnTx/>
                <a:uFillTx/>
                <a:latin typeface="Cambria" panose="02040503050406030204" pitchFamily="18" charset="0"/>
                <a:ea typeface="Cambria" panose="02040503050406030204" pitchFamily="18" charset="0"/>
                <a:cs typeface="+mn-cs"/>
              </a:rPr>
              <a:t>Wednesday – pgs. 235-239</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ysClr val="window" lastClr="FFFFFF"/>
              </a:solidFill>
              <a:effectLst/>
              <a:uLnTx/>
              <a:uFillTx/>
              <a:latin typeface="Cambria" panose="02040503050406030204" pitchFamily="18" charset="0"/>
              <a:ea typeface="Cambria" panose="02040503050406030204" pitchFamily="18"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ysClr val="window" lastClr="FFFFFF"/>
                </a:solidFill>
                <a:effectLst/>
                <a:uLnTx/>
                <a:uFillTx/>
                <a:latin typeface="Cambria" panose="02040503050406030204" pitchFamily="18" charset="0"/>
                <a:ea typeface="Cambria" panose="02040503050406030204" pitchFamily="18" charset="0"/>
                <a:cs typeface="+mn-cs"/>
              </a:rPr>
              <a:t>Thursday – pgs. 240-244</a:t>
            </a:r>
          </a:p>
        </p:txBody>
      </p:sp>
    </p:spTree>
    <p:extLst>
      <p:ext uri="{BB962C8B-B14F-4D97-AF65-F5344CB8AC3E}">
        <p14:creationId xmlns:p14="http://schemas.microsoft.com/office/powerpoint/2010/main" val="99175893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93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7CF305-4046-4932-8DA3-54BDEC71A984}"/>
              </a:ext>
            </a:extLst>
          </p:cNvPr>
          <p:cNvSpPr>
            <a:spLocks noGrp="1"/>
          </p:cNvSpPr>
          <p:nvPr>
            <p:ph type="title"/>
          </p:nvPr>
        </p:nvSpPr>
        <p:spPr>
          <a:xfrm>
            <a:off x="8707120" y="101600"/>
            <a:ext cx="3373120" cy="6857999"/>
          </a:xfrm>
        </p:spPr>
        <p:txBody>
          <a:bodyPr vert="horz" lIns="91440" tIns="45720" rIns="91440" bIns="45720" rtlCol="0" anchor="ctr">
            <a:normAutofit fontScale="90000"/>
          </a:bodyPr>
          <a:lstStyle/>
          <a:p>
            <a:pPr lvl="0">
              <a:lnSpc>
                <a:spcPct val="100000"/>
              </a:lnSpc>
              <a:spcBef>
                <a:spcPts val="0"/>
              </a:spcBef>
              <a:defRPr/>
            </a:pPr>
            <a:r>
              <a:rPr lang="en-US" sz="2000" dirty="0">
                <a:solidFill>
                  <a:prstClr val="white"/>
                </a:solidFill>
                <a:latin typeface="Cambria" panose="02040503050406030204" pitchFamily="18" charset="0"/>
                <a:ea typeface="Cambria" panose="02040503050406030204" pitchFamily="18" charset="0"/>
                <a:cs typeface="+mn-cs"/>
              </a:rPr>
              <a:t>1.The main characters are forced to face the reality of their future and trust minor characters to help their American Dream come to reality. How do the minor characters fulfill their dreams?</a:t>
            </a:r>
            <a:br>
              <a:rPr lang="en-US" sz="2000" dirty="0">
                <a:solidFill>
                  <a:prstClr val="white"/>
                </a:solidFill>
                <a:latin typeface="Cambria" panose="02040503050406030204" pitchFamily="18" charset="0"/>
                <a:ea typeface="Cambria" panose="02040503050406030204" pitchFamily="18" charset="0"/>
                <a:cs typeface="+mn-cs"/>
              </a:rPr>
            </a:br>
            <a:br>
              <a:rPr lang="en-US" sz="2000" dirty="0">
                <a:solidFill>
                  <a:prstClr val="white"/>
                </a:solidFill>
                <a:latin typeface="Cambria" panose="02040503050406030204" pitchFamily="18" charset="0"/>
                <a:ea typeface="Cambria" panose="02040503050406030204" pitchFamily="18" charset="0"/>
                <a:cs typeface="+mn-cs"/>
              </a:rPr>
            </a:br>
            <a:r>
              <a:rPr lang="en-US" sz="2000" dirty="0">
                <a:solidFill>
                  <a:prstClr val="white"/>
                </a:solidFill>
                <a:latin typeface="Cambria" panose="02040503050406030204" pitchFamily="18" charset="0"/>
                <a:ea typeface="Cambria" panose="02040503050406030204" pitchFamily="18" charset="0"/>
                <a:cs typeface="+mn-cs"/>
              </a:rPr>
              <a:t>2. What unexpected conflict arises?</a:t>
            </a:r>
            <a:br>
              <a:rPr lang="en-US" sz="2000" dirty="0">
                <a:solidFill>
                  <a:prstClr val="white"/>
                </a:solidFill>
                <a:latin typeface="Cambria" panose="02040503050406030204" pitchFamily="18" charset="0"/>
                <a:ea typeface="Cambria" panose="02040503050406030204" pitchFamily="18" charset="0"/>
                <a:cs typeface="+mn-cs"/>
              </a:rPr>
            </a:br>
            <a:br>
              <a:rPr lang="en-US" sz="2000" dirty="0">
                <a:solidFill>
                  <a:prstClr val="white"/>
                </a:solidFill>
                <a:latin typeface="Cambria" panose="02040503050406030204" pitchFamily="18" charset="0"/>
                <a:ea typeface="Cambria" panose="02040503050406030204" pitchFamily="18" charset="0"/>
                <a:cs typeface="+mn-cs"/>
              </a:rPr>
            </a:br>
            <a:r>
              <a:rPr lang="en-US" sz="2000" dirty="0">
                <a:solidFill>
                  <a:prstClr val="white"/>
                </a:solidFill>
                <a:latin typeface="Cambria" panose="02040503050406030204" pitchFamily="18" charset="0"/>
                <a:ea typeface="Cambria" panose="02040503050406030204" pitchFamily="18" charset="0"/>
                <a:cs typeface="+mn-cs"/>
              </a:rPr>
              <a:t>3. How did America’s promise of a better life provide disappointment and ultimately the prospect of deportation for one character?</a:t>
            </a:r>
            <a:br>
              <a:rPr lang="en-US" sz="2000" dirty="0">
                <a:solidFill>
                  <a:prstClr val="white"/>
                </a:solidFill>
                <a:latin typeface="Cambria" panose="02040503050406030204" pitchFamily="18" charset="0"/>
                <a:ea typeface="Cambria" panose="02040503050406030204" pitchFamily="18" charset="0"/>
                <a:cs typeface="+mn-cs"/>
              </a:rPr>
            </a:br>
            <a:br>
              <a:rPr lang="en-US" sz="2000" dirty="0">
                <a:solidFill>
                  <a:prstClr val="white"/>
                </a:solidFill>
                <a:latin typeface="Cambria" panose="02040503050406030204" pitchFamily="18" charset="0"/>
                <a:ea typeface="Cambria" panose="02040503050406030204" pitchFamily="18" charset="0"/>
                <a:cs typeface="+mn-cs"/>
              </a:rPr>
            </a:br>
            <a:r>
              <a:rPr lang="en-US" sz="2000" dirty="0">
                <a:solidFill>
                  <a:prstClr val="white"/>
                </a:solidFill>
                <a:latin typeface="Cambria" panose="02040503050406030204" pitchFamily="18" charset="0"/>
                <a:ea typeface="Cambria" panose="02040503050406030204" pitchFamily="18" charset="0"/>
                <a:cs typeface="+mn-cs"/>
              </a:rPr>
              <a:t>4. Analyze the selfishness by minor characters that created a domino effect of events for the main characters.</a:t>
            </a:r>
            <a:br>
              <a:rPr lang="en-US" sz="2000" dirty="0">
                <a:solidFill>
                  <a:prstClr val="white"/>
                </a:solidFill>
                <a:latin typeface="Cambria" panose="02040503050406030204" pitchFamily="18" charset="0"/>
                <a:ea typeface="Cambria" panose="02040503050406030204" pitchFamily="18" charset="0"/>
                <a:cs typeface="+mn-cs"/>
              </a:rPr>
            </a:br>
            <a:br>
              <a:rPr lang="en-US" sz="2000" dirty="0">
                <a:solidFill>
                  <a:prstClr val="white"/>
                </a:solidFill>
                <a:latin typeface="Cambria" panose="02040503050406030204" pitchFamily="18" charset="0"/>
                <a:ea typeface="Cambria" panose="02040503050406030204" pitchFamily="18" charset="0"/>
                <a:cs typeface="+mn-cs"/>
              </a:rPr>
            </a:br>
            <a:r>
              <a:rPr lang="en-US" sz="2000" dirty="0">
                <a:solidFill>
                  <a:prstClr val="white"/>
                </a:solidFill>
                <a:latin typeface="Cambria" panose="02040503050406030204" pitchFamily="18" charset="0"/>
                <a:ea typeface="Cambria" panose="02040503050406030204" pitchFamily="18" charset="0"/>
                <a:cs typeface="+mn-cs"/>
              </a:rPr>
              <a:t>5. Predict what will occur next.</a:t>
            </a:r>
            <a:br>
              <a:rPr lang="en-US" sz="2700" dirty="0">
                <a:solidFill>
                  <a:prstClr val="white"/>
                </a:solidFill>
                <a:latin typeface="Cambria" panose="02040503050406030204" pitchFamily="18" charset="0"/>
                <a:ea typeface="Cambria" panose="02040503050406030204" pitchFamily="18" charset="0"/>
                <a:cs typeface="+mn-cs"/>
              </a:rPr>
            </a:br>
            <a:endParaRPr lang="en-US" sz="3600" dirty="0">
              <a:solidFill>
                <a:srgbClr val="FFFFFF"/>
              </a:solidFill>
            </a:endParaRPr>
          </a:p>
        </p:txBody>
      </p:sp>
      <p:sp>
        <p:nvSpPr>
          <p:cNvPr id="73"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Exploring the American Dream | Rutgers University">
            <a:extLst>
              <a:ext uri="{FF2B5EF4-FFF2-40B4-BE49-F238E27FC236}">
                <a16:creationId xmlns:a16="http://schemas.microsoft.com/office/drawing/2014/main" id="{F2D6BFB5-979C-4B91-812E-C5249FE130FA}"/>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7084" r="181" b="2"/>
          <a:stretch/>
        </p:blipFill>
        <p:spPr bwMode="auto">
          <a:xfrm>
            <a:off x="976251" y="1009595"/>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EB74C03-B2D9-498B-9379-5BB336F956DB}"/>
              </a:ext>
            </a:extLst>
          </p:cNvPr>
          <p:cNvSpPr/>
          <p:nvPr/>
        </p:nvSpPr>
        <p:spPr>
          <a:xfrm>
            <a:off x="3562351" y="30662"/>
            <a:ext cx="2285999" cy="907941"/>
          </a:xfrm>
          <a:prstGeom prst="rect">
            <a:avLst/>
          </a:prstGeom>
        </p:spPr>
        <p:txBody>
          <a:bodyPr wrap="square">
            <a:spAutoFit/>
          </a:bodyPr>
          <a:lstStyle/>
          <a:p>
            <a:r>
              <a:rPr lang="en-US" sz="2200" b="1" dirty="0">
                <a:solidFill>
                  <a:prstClr val="black"/>
                </a:solidFill>
                <a:highlight>
                  <a:srgbClr val="FFFF00"/>
                </a:highlight>
                <a:latin typeface="Cambria" panose="02040503050406030204" pitchFamily="18" charset="0"/>
                <a:ea typeface="Cambria" panose="02040503050406030204" pitchFamily="18" charset="0"/>
                <a:cs typeface="+mj-cs"/>
              </a:rPr>
              <a:t>Novel Questions</a:t>
            </a:r>
            <a:br>
              <a:rPr lang="en-US" sz="1300" dirty="0">
                <a:solidFill>
                  <a:prstClr val="white"/>
                </a:solidFill>
                <a:latin typeface="Cambria" panose="02040503050406030204" pitchFamily="18" charset="0"/>
                <a:ea typeface="Cambria" panose="02040503050406030204" pitchFamily="18" charset="0"/>
                <a:cs typeface="+mj-cs"/>
              </a:rPr>
            </a:br>
            <a:br>
              <a:rPr lang="en-US" sz="1300" dirty="0">
                <a:solidFill>
                  <a:prstClr val="white"/>
                </a:solidFill>
                <a:latin typeface="Cambria" panose="02040503050406030204" pitchFamily="18" charset="0"/>
                <a:ea typeface="Cambria" panose="02040503050406030204" pitchFamily="18" charset="0"/>
                <a:cs typeface="+mj-cs"/>
              </a:rPr>
            </a:br>
            <a:endParaRPr lang="en-US" dirty="0"/>
          </a:p>
        </p:txBody>
      </p:sp>
    </p:spTree>
    <p:extLst>
      <p:ext uri="{BB962C8B-B14F-4D97-AF65-F5344CB8AC3E}">
        <p14:creationId xmlns:p14="http://schemas.microsoft.com/office/powerpoint/2010/main" val="3760972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EBAAB79ACCC74BB7EF086B3AE90D65" ma:contentTypeVersion="13" ma:contentTypeDescription="Create a new document." ma:contentTypeScope="" ma:versionID="8539af54f0af8888a2d4d8898400b5f5">
  <xsd:schema xmlns:xsd="http://www.w3.org/2001/XMLSchema" xmlns:xs="http://www.w3.org/2001/XMLSchema" xmlns:p="http://schemas.microsoft.com/office/2006/metadata/properties" xmlns:ns3="83c86a63-cfa1-41ab-9d88-bd294eaf28f2" xmlns:ns4="0e806270-d121-4cfa-8b9b-1627ac8bf0dd" targetNamespace="http://schemas.microsoft.com/office/2006/metadata/properties" ma:root="true" ma:fieldsID="815a0bee6a1f44c83c132494865a9e1f" ns3:_="" ns4:_="">
    <xsd:import namespace="83c86a63-cfa1-41ab-9d88-bd294eaf28f2"/>
    <xsd:import namespace="0e806270-d121-4cfa-8b9b-1627ac8bf0d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c86a63-cfa1-41ab-9d88-bd294eaf28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e806270-d121-4cfa-8b9b-1627ac8bf0d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E753E8-031F-40F4-8E1B-7AA09BCC0D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c86a63-cfa1-41ab-9d88-bd294eaf28f2"/>
    <ds:schemaRef ds:uri="0e806270-d121-4cfa-8b9b-1627ac8bf0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ADD3A5-9BAE-4A51-B9AA-787599C7C51E}">
  <ds:schemaRefs>
    <ds:schemaRef ds:uri="http://schemas.microsoft.com/sharepoint/v3/contenttype/forms"/>
  </ds:schemaRefs>
</ds:datastoreItem>
</file>

<file path=customXml/itemProps3.xml><?xml version="1.0" encoding="utf-8"?>
<ds:datastoreItem xmlns:ds="http://schemas.openxmlformats.org/officeDocument/2006/customXml" ds:itemID="{AAEE5066-8C01-4021-9EF4-B79A107C06A0}">
  <ds:schemaRefs>
    <ds:schemaRef ds:uri="http://www.w3.org/XML/1998/namespace"/>
    <ds:schemaRef ds:uri="http://purl.org/dc/elements/1.1/"/>
    <ds:schemaRef ds:uri="http://schemas.microsoft.com/office/2006/documentManagement/types"/>
    <ds:schemaRef ds:uri="http://schemas.microsoft.com/office/2006/metadata/properties"/>
    <ds:schemaRef ds:uri="83c86a63-cfa1-41ab-9d88-bd294eaf28f2"/>
    <ds:schemaRef ds:uri="http://purl.org/dc/terms/"/>
    <ds:schemaRef ds:uri="http://schemas.microsoft.com/office/infopath/2007/PartnerControls"/>
    <ds:schemaRef ds:uri="http://schemas.openxmlformats.org/package/2006/metadata/core-properties"/>
    <ds:schemaRef ds:uri="0e806270-d121-4cfa-8b9b-1627ac8bf0dd"/>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TotalTime>
  <Words>209</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Cambria</vt:lpstr>
      <vt:lpstr>Office Theme</vt:lpstr>
      <vt:lpstr>Eagle Literacy April 20th – 24th </vt:lpstr>
      <vt:lpstr>“Digital Literacy”</vt:lpstr>
      <vt:lpstr>PowerPoint Presentation</vt:lpstr>
      <vt:lpstr>1.The main characters are forced to face the reality of their future and trust minor characters to help their American Dream come to reality. How do the minor characters fulfill their dreams?  2. What unexpected conflict arises?  3. How did America’s promise of a better life provide disappointment and ultimately the prospect of deportation for one character?  4. Analyze the selfishness by minor characters that created a domino effect of events for the main characters.  5. Predict what will occur next.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Eagle Literacy April 20th – 24th </dc:title>
  <dc:creator>Staci Christian-Bryant</dc:creator>
  <cp:lastModifiedBy>Iesha Harrison</cp:lastModifiedBy>
  <cp:revision>3</cp:revision>
  <dcterms:created xsi:type="dcterms:W3CDTF">2020-04-20T13:11:56Z</dcterms:created>
  <dcterms:modified xsi:type="dcterms:W3CDTF">2020-04-20T14:42:05Z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0x010100C8EBAAB79ACCC74BB7EF086B3AE90D65</vt:lpwstr>
  </property>
</Properties>
</file>