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6AE3DB-EE8E-44EB-875F-FA779864E82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90B80C-2663-49CC-A89A-D359642BE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&amp; the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1:  </a:t>
            </a:r>
            <a:r>
              <a:rPr lang="en-US" dirty="0" smtClean="0"/>
              <a:t>Understanding our Environment</a:t>
            </a:r>
          </a:p>
          <a:p>
            <a:r>
              <a:rPr lang="en-US" dirty="0" smtClean="0"/>
              <a:t>Standards:  SEV4a, SEV5d, SEV5e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History of environmental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Overpopulation</a:t>
            </a:r>
          </a:p>
          <a:p>
            <a:pPr lvl="1"/>
            <a:r>
              <a:rPr lang="en-US" dirty="0" smtClean="0"/>
              <a:t>Caused by agricultural &amp; industrial revolution</a:t>
            </a:r>
          </a:p>
          <a:p>
            <a:pPr lvl="1"/>
            <a:r>
              <a:rPr lang="en-US" dirty="0" smtClean="0"/>
              <a:t>Puts large strain on</a:t>
            </a:r>
          </a:p>
          <a:p>
            <a:pPr lvl="2"/>
            <a:r>
              <a:rPr lang="en-US" dirty="0" smtClean="0"/>
              <a:t>Natural resources</a:t>
            </a:r>
          </a:p>
          <a:p>
            <a:pPr lvl="2"/>
            <a:r>
              <a:rPr lang="en-US" dirty="0" smtClean="0"/>
              <a:t>Biodiversity</a:t>
            </a:r>
          </a:p>
          <a:p>
            <a:pPr lvl="2"/>
            <a:endParaRPr lang="en-US" dirty="0"/>
          </a:p>
        </p:txBody>
      </p:sp>
      <p:pic>
        <p:nvPicPr>
          <p:cNvPr id="6" name="Picture 2" descr="http://mindprod.com/image/environment/overpopul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2663442"/>
            <a:ext cx="3521075" cy="2399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our three main environmental problems?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Resource depletion</a:t>
            </a:r>
          </a:p>
          <a:p>
            <a:pPr lvl="1"/>
            <a:r>
              <a:rPr lang="en-US" dirty="0" smtClean="0"/>
              <a:t>Natural resources are either…</a:t>
            </a:r>
          </a:p>
          <a:p>
            <a:pPr lvl="2"/>
            <a:r>
              <a:rPr lang="en-US" dirty="0" smtClean="0"/>
              <a:t>Renewable- can be replaced quickly by natural processes</a:t>
            </a:r>
          </a:p>
          <a:p>
            <a:pPr lvl="3"/>
            <a:r>
              <a:rPr lang="en-US" dirty="0" smtClean="0"/>
              <a:t>Ex:  air, trees, crops</a:t>
            </a:r>
          </a:p>
          <a:p>
            <a:pPr lvl="2"/>
            <a:r>
              <a:rPr lang="en-US" dirty="0" smtClean="0"/>
              <a:t>Non-renewable- cannot be replaced quickly</a:t>
            </a:r>
          </a:p>
          <a:p>
            <a:pPr lvl="3"/>
            <a:r>
              <a:rPr lang="en-US" dirty="0" smtClean="0"/>
              <a:t>Ex:  minerals &amp; fossil fuels</a:t>
            </a:r>
          </a:p>
          <a:p>
            <a:pPr lvl="1"/>
            <a:r>
              <a:rPr lang="en-US" dirty="0" smtClean="0"/>
              <a:t>Both can become depleted if harvested faster than can be replaced.</a:t>
            </a:r>
          </a:p>
        </p:txBody>
      </p:sp>
      <p:pic>
        <p:nvPicPr>
          <p:cNvPr id="6" name="Picture 2" descr="http://25.media.tumblr.com/tumblr_kwi9u8xQcJ1qzpxv2o1_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57600"/>
            <a:ext cx="3521075" cy="2640806"/>
          </a:xfrm>
          <a:prstGeom prst="rect">
            <a:avLst/>
          </a:prstGeom>
          <a:noFill/>
        </p:spPr>
      </p:pic>
      <p:pic>
        <p:nvPicPr>
          <p:cNvPr id="40964" name="Picture 4" descr="http://c1greenbuildingelementscom.wpengine.netdna-cdn.com/files/2012/01/bamboo-2mosobamboopla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2438400" cy="1829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our three main environmental problems?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Negative change in air, water, or soil that affects health or survival of living things</a:t>
            </a:r>
          </a:p>
          <a:p>
            <a:pPr lvl="1"/>
            <a:r>
              <a:rPr lang="en-US" dirty="0" smtClean="0"/>
              <a:t>Two types:</a:t>
            </a:r>
          </a:p>
          <a:p>
            <a:pPr lvl="2"/>
            <a:r>
              <a:rPr lang="en-US" dirty="0" smtClean="0"/>
              <a:t>Biodegradable- can be broken down</a:t>
            </a:r>
          </a:p>
          <a:p>
            <a:pPr lvl="3"/>
            <a:r>
              <a:rPr lang="en-US" dirty="0" smtClean="0"/>
              <a:t>Ex:  sewage, food</a:t>
            </a:r>
          </a:p>
          <a:p>
            <a:pPr lvl="2"/>
            <a:r>
              <a:rPr lang="en-US" dirty="0" smtClean="0"/>
              <a:t>Non-biodegradable- cannot be broken down by natural processes</a:t>
            </a:r>
          </a:p>
          <a:p>
            <a:pPr lvl="3"/>
            <a:r>
              <a:rPr lang="en-US" dirty="0" smtClean="0"/>
              <a:t>Ex:  lead, mercury, plastic</a:t>
            </a:r>
          </a:p>
          <a:p>
            <a:endParaRPr lang="en-US" dirty="0"/>
          </a:p>
        </p:txBody>
      </p:sp>
      <p:pic>
        <p:nvPicPr>
          <p:cNvPr id="7" name="Picture 4" descr="http://ens-newswire.com/wp-content/uploads/2010/01/20080528_smogatlan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57400"/>
            <a:ext cx="4813300" cy="338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three main environmental problems?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Loss of Biodiversity</a:t>
            </a:r>
          </a:p>
          <a:p>
            <a:pPr lvl="1"/>
            <a:r>
              <a:rPr lang="en-US" dirty="0" smtClean="0"/>
              <a:t>Biodiversity- number &amp; variety of species that live in an area.</a:t>
            </a:r>
          </a:p>
          <a:p>
            <a:pPr lvl="1"/>
            <a:r>
              <a:rPr lang="en-US" dirty="0" smtClean="0"/>
              <a:t>Most current extinctions are due to HIPPO</a:t>
            </a:r>
          </a:p>
          <a:p>
            <a:pPr lvl="2"/>
            <a:r>
              <a:rPr lang="en-US" dirty="0" smtClean="0"/>
              <a:t>Habitat loss</a:t>
            </a:r>
          </a:p>
          <a:p>
            <a:pPr lvl="2"/>
            <a:r>
              <a:rPr lang="en-US" dirty="0" smtClean="0"/>
              <a:t>Introduced species</a:t>
            </a:r>
          </a:p>
          <a:p>
            <a:pPr lvl="2"/>
            <a:r>
              <a:rPr lang="en-US" dirty="0" smtClean="0"/>
              <a:t>Pollution</a:t>
            </a:r>
          </a:p>
          <a:p>
            <a:pPr lvl="2"/>
            <a:r>
              <a:rPr lang="en-US" dirty="0" smtClean="0"/>
              <a:t>Population growth (humans)</a:t>
            </a:r>
          </a:p>
          <a:p>
            <a:pPr lvl="2"/>
            <a:r>
              <a:rPr lang="en-US" dirty="0" smtClean="0"/>
              <a:t>Overharvesting</a:t>
            </a:r>
            <a:endParaRPr lang="en-US" dirty="0"/>
          </a:p>
        </p:txBody>
      </p:sp>
      <p:pic>
        <p:nvPicPr>
          <p:cNvPr id="6" name="Picture 2" descr="http://picturrs.com/files/funzug/imgs/wildlife/recently_extinct_animals_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2627483"/>
            <a:ext cx="3521075" cy="247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Environmental Science?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study of the impact of humans on the environment.</a:t>
            </a:r>
            <a:endParaRPr lang="en-US" dirty="0"/>
          </a:p>
        </p:txBody>
      </p:sp>
      <p:pic>
        <p:nvPicPr>
          <p:cNvPr id="8" name="Picture 2" descr="http://img.ehowcdn.com/article-new/ehow/images/a06/6v/52/courses-environmental-science-1.1-800x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the goals of environmental science?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understand and solve environmental problems.</a:t>
            </a:r>
          </a:p>
          <a:p>
            <a:r>
              <a:rPr lang="en-US" dirty="0" smtClean="0"/>
              <a:t>2 Main Types of Interactions </a:t>
            </a:r>
            <a:r>
              <a:rPr lang="en-US" dirty="0" err="1" smtClean="0"/>
              <a:t>btwn</a:t>
            </a:r>
            <a:r>
              <a:rPr lang="en-US" dirty="0" smtClean="0"/>
              <a:t> Humans &amp; </a:t>
            </a:r>
            <a:r>
              <a:rPr lang="en-US" dirty="0" err="1" smtClean="0"/>
              <a:t>Env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we use natural resources</a:t>
            </a:r>
          </a:p>
          <a:p>
            <a:pPr lvl="1"/>
            <a:r>
              <a:rPr lang="en-US" dirty="0" smtClean="0"/>
              <a:t>How our actions alter the environment</a:t>
            </a:r>
            <a:endParaRPr lang="en-US" dirty="0"/>
          </a:p>
        </p:txBody>
      </p:sp>
      <p:pic>
        <p:nvPicPr>
          <p:cNvPr id="6" name="Picture 2" descr="http://kids.niehs.nih.gov/assets/images/e_g/factor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737" y="2410619"/>
            <a:ext cx="31242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is </a:t>
            </a:r>
            <a:r>
              <a:rPr lang="en-US" dirty="0" err="1" smtClean="0">
                <a:solidFill>
                  <a:srgbClr val="FF0000"/>
                </a:solidFill>
              </a:rPr>
              <a:t>Env</a:t>
            </a:r>
            <a:r>
              <a:rPr lang="en-US" dirty="0" smtClean="0">
                <a:solidFill>
                  <a:srgbClr val="FF0000"/>
                </a:solidFill>
              </a:rPr>
              <a:t>. Science different from Ecology?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Ecology- study of interactions of living things with each other &amp; their non-living environment</a:t>
            </a:r>
          </a:p>
          <a:p>
            <a:r>
              <a:rPr lang="en-US" dirty="0" err="1" smtClean="0"/>
              <a:t>Env</a:t>
            </a:r>
            <a:r>
              <a:rPr lang="en-US" dirty="0" smtClean="0"/>
              <a:t>. Science- includes how HUMANS impact living &amp; non-living things.</a:t>
            </a:r>
            <a:endParaRPr lang="en-US" dirty="0"/>
          </a:p>
        </p:txBody>
      </p:sp>
      <p:pic>
        <p:nvPicPr>
          <p:cNvPr id="6" name="Picture 2" descr="http://www.bee-hexagon.net/files/image/beeFlowerCassin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066800"/>
            <a:ext cx="3521075" cy="2986071"/>
          </a:xfrm>
          <a:prstGeom prst="rect">
            <a:avLst/>
          </a:prstGeom>
          <a:noFill/>
        </p:spPr>
      </p:pic>
      <p:pic>
        <p:nvPicPr>
          <p:cNvPr id="2052" name="Picture 4" descr="http://assets.dnainfo.com/generated/photo/2012/07/1343270635.jpg/image640x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3434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is </a:t>
            </a:r>
            <a:r>
              <a:rPr lang="en-US" dirty="0" err="1" smtClean="0">
                <a:solidFill>
                  <a:srgbClr val="FF0000"/>
                </a:solidFill>
              </a:rPr>
              <a:t>Env</a:t>
            </a:r>
            <a:r>
              <a:rPr lang="en-US" dirty="0" smtClean="0">
                <a:solidFill>
                  <a:srgbClr val="FF0000"/>
                </a:solidFill>
              </a:rPr>
              <a:t>. Sci. called an Integrated Science?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1447800" cy="4525963"/>
          </a:xfrm>
        </p:spPr>
        <p:txBody>
          <a:bodyPr/>
          <a:lstStyle/>
          <a:p>
            <a:r>
              <a:rPr lang="en-US" dirty="0" smtClean="0"/>
              <a:t>Many fields of study: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524000" y="1600200"/>
          <a:ext cx="617537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4989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Branch of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Description- study of…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Botany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Microorganisms like bacteria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Earth’s surface, interior, soil, history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Paleontology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Fossils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Earth’s atmosphere and climate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Matter &amp; energy are made useful to humans in structures, machines, &amp; products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 of rocks, soil,</a:t>
                      </a:r>
                      <a:r>
                        <a:rPr lang="en-US" baseline="0" dirty="0" smtClean="0"/>
                        <a:t> &amp; 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of human populations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is </a:t>
            </a:r>
            <a:r>
              <a:rPr lang="en-US" dirty="0" err="1" smtClean="0">
                <a:solidFill>
                  <a:srgbClr val="FF0000"/>
                </a:solidFill>
              </a:rPr>
              <a:t>env</a:t>
            </a:r>
            <a:r>
              <a:rPr lang="en-US" dirty="0" smtClean="0">
                <a:solidFill>
                  <a:srgbClr val="FF0000"/>
                </a:solidFill>
              </a:rPr>
              <a:t>. Science often called a “Citizen science”?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environmental problems are first discovered &amp; studied by citizens in a community.</a:t>
            </a:r>
          </a:p>
          <a:p>
            <a:r>
              <a:rPr lang="en-US" dirty="0" smtClean="0"/>
              <a:t>Citizens then alert scientists to a problem that needs to be studied.</a:t>
            </a:r>
            <a:endParaRPr lang="en-US" dirty="0"/>
          </a:p>
        </p:txBody>
      </p:sp>
      <p:pic>
        <p:nvPicPr>
          <p:cNvPr id="6" name="Picture 2" descr="http://blog.syracuse.com/news/2009/06/large_stre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History of environmental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Hunters-gatherers</a:t>
            </a:r>
          </a:p>
          <a:p>
            <a:pPr lvl="1"/>
            <a:r>
              <a:rPr lang="en-US" dirty="0" smtClean="0"/>
              <a:t>Nomadic- small, migrating group</a:t>
            </a:r>
          </a:p>
          <a:p>
            <a:pPr lvl="1"/>
            <a:r>
              <a:rPr lang="en-US" dirty="0" smtClean="0"/>
              <a:t>Collect plants, hunt animals, scavengers</a:t>
            </a:r>
          </a:p>
          <a:p>
            <a:pPr lvl="1"/>
            <a:r>
              <a:rPr lang="en-US" dirty="0" smtClean="0"/>
              <a:t>Still around in remote regions of the world</a:t>
            </a:r>
          </a:p>
          <a:p>
            <a:pPr lvl="1"/>
            <a:r>
              <a:rPr lang="en-US" dirty="0" smtClean="0"/>
              <a:t>Major </a:t>
            </a:r>
            <a:r>
              <a:rPr lang="en-US" dirty="0" err="1" smtClean="0"/>
              <a:t>env</a:t>
            </a:r>
            <a:r>
              <a:rPr lang="en-US" dirty="0" smtClean="0"/>
              <a:t>. Impact- overhunting of large mammals</a:t>
            </a:r>
          </a:p>
          <a:p>
            <a:pPr lvl="1"/>
            <a:endParaRPr lang="en-US" dirty="0"/>
          </a:p>
        </p:txBody>
      </p:sp>
      <p:pic>
        <p:nvPicPr>
          <p:cNvPr id="6" name="Picture 2" descr="http://taboojive.com/wp-content/uploads/2012/04/Hunter-Gather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3521075" cy="3128340"/>
          </a:xfrm>
          <a:prstGeom prst="rect">
            <a:avLst/>
          </a:prstGeom>
          <a:noFill/>
        </p:spPr>
      </p:pic>
      <p:pic>
        <p:nvPicPr>
          <p:cNvPr id="45060" name="Picture 4" descr="http://farm6.static.flickr.com/5262/5764935531_d03188ce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724400"/>
            <a:ext cx="2278420" cy="171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History of environmental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Agricultural Revolution</a:t>
            </a:r>
          </a:p>
          <a:p>
            <a:pPr lvl="1"/>
            <a:r>
              <a:rPr lang="en-US" dirty="0" smtClean="0"/>
              <a:t>Began c.10,000 years ago</a:t>
            </a:r>
          </a:p>
          <a:p>
            <a:pPr lvl="1"/>
            <a:r>
              <a:rPr lang="en-US" dirty="0" smtClean="0"/>
              <a:t>Began domesticating animals &amp; saving, planting seeds</a:t>
            </a:r>
          </a:p>
          <a:p>
            <a:pPr lvl="1"/>
            <a:r>
              <a:rPr lang="en-US" dirty="0" smtClean="0"/>
              <a:t>Animals plowed field</a:t>
            </a:r>
          </a:p>
          <a:p>
            <a:pPr lvl="1"/>
            <a:r>
              <a:rPr lang="en-US" dirty="0" smtClean="0"/>
              <a:t>Population grew</a:t>
            </a:r>
          </a:p>
          <a:p>
            <a:pPr lvl="2"/>
            <a:r>
              <a:rPr lang="en-US" dirty="0" smtClean="0"/>
              <a:t>need help on farms</a:t>
            </a:r>
          </a:p>
          <a:p>
            <a:pPr lvl="2"/>
            <a:r>
              <a:rPr lang="en-US" dirty="0" smtClean="0"/>
              <a:t>consistent food source to support more people</a:t>
            </a:r>
          </a:p>
          <a:p>
            <a:pPr lvl="1"/>
            <a:r>
              <a:rPr lang="en-US" dirty="0" smtClean="0"/>
              <a:t>Habitats destroyed to make way for farm land</a:t>
            </a:r>
          </a:p>
          <a:p>
            <a:pPr lvl="2"/>
            <a:r>
              <a:rPr lang="en-US" dirty="0" smtClean="0"/>
              <a:t>Poor farming techniques destroyed land</a:t>
            </a:r>
          </a:p>
          <a:p>
            <a:pPr lvl="1"/>
            <a:endParaRPr lang="en-US" dirty="0"/>
          </a:p>
        </p:txBody>
      </p:sp>
      <p:pic>
        <p:nvPicPr>
          <p:cNvPr id="6" name="Picture 2" descr="http://www.saburchill.com/history/chapters/IR/images/091107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649" y="1600200"/>
            <a:ext cx="295837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3048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History of environmental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Industrial Revolution</a:t>
            </a:r>
          </a:p>
          <a:p>
            <a:pPr lvl="1"/>
            <a:r>
              <a:rPr lang="en-US" dirty="0" smtClean="0"/>
              <a:t>Mid-1700’s</a:t>
            </a:r>
          </a:p>
          <a:p>
            <a:pPr lvl="1"/>
            <a:r>
              <a:rPr lang="en-US" dirty="0" smtClean="0"/>
              <a:t>Introduction of fossil fuels &amp; machinery</a:t>
            </a:r>
          </a:p>
          <a:p>
            <a:pPr lvl="1"/>
            <a:r>
              <a:rPr lang="en-US" dirty="0" smtClean="0"/>
              <a:t>Reduced need for large families b/c machines did all work</a:t>
            </a:r>
          </a:p>
          <a:p>
            <a:pPr lvl="1"/>
            <a:r>
              <a:rPr lang="en-US" dirty="0" smtClean="0"/>
              <a:t>People began migrating to cities for factory work.</a:t>
            </a:r>
          </a:p>
          <a:p>
            <a:pPr lvl="1"/>
            <a:r>
              <a:rPr lang="en-US" dirty="0" smtClean="0"/>
              <a:t>Improved technology= new medicine, sanitation, nutrition</a:t>
            </a:r>
          </a:p>
          <a:p>
            <a:pPr lvl="1"/>
            <a:r>
              <a:rPr lang="en-US" dirty="0" smtClean="0"/>
              <a:t>Most environmental problems started during this time.</a:t>
            </a:r>
          </a:p>
          <a:p>
            <a:pPr lvl="1"/>
            <a:endParaRPr lang="en-US" dirty="0"/>
          </a:p>
        </p:txBody>
      </p:sp>
      <p:pic>
        <p:nvPicPr>
          <p:cNvPr id="6" name="Picture 2" descr="http://www.ien.com/uploadedImages/ien/Articles/75th_Anniversary/SPSSTractionEng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3333750" cy="2286000"/>
          </a:xfrm>
          <a:prstGeom prst="rect">
            <a:avLst/>
          </a:prstGeom>
          <a:noFill/>
        </p:spPr>
      </p:pic>
      <p:pic>
        <p:nvPicPr>
          <p:cNvPr id="43012" name="Picture 4" descr="http://www.fao.org/docrep/x4400e/x4400e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429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237</TotalTime>
  <Words>516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Trebuchet MS</vt:lpstr>
      <vt:lpstr>Wingdings</vt:lpstr>
      <vt:lpstr>Wingdings 2</vt:lpstr>
      <vt:lpstr>Opulent</vt:lpstr>
      <vt:lpstr>Science &amp; the Environment</vt:lpstr>
      <vt:lpstr>What is Environmental Science?</vt:lpstr>
      <vt:lpstr>What are the goals of environmental science?</vt:lpstr>
      <vt:lpstr>How is Env. Science different from Ecology?</vt:lpstr>
      <vt:lpstr>Why is Env. Sci. called an Integrated Science?</vt:lpstr>
      <vt:lpstr>Why is env. Science often called a “Citizen science”?</vt:lpstr>
      <vt:lpstr>History of environmental science</vt:lpstr>
      <vt:lpstr>History of environmental science</vt:lpstr>
      <vt:lpstr>History of environmental science</vt:lpstr>
      <vt:lpstr>History of environmental science</vt:lpstr>
      <vt:lpstr>What are our three main environmental problems?</vt:lpstr>
      <vt:lpstr>What are our three main environmental problems?</vt:lpstr>
      <vt:lpstr>What are three main environmental problems?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&amp; the Environment</dc:title>
  <dc:creator>Davis Family</dc:creator>
  <cp:lastModifiedBy>Iesha Harrison</cp:lastModifiedBy>
  <cp:revision>27</cp:revision>
  <dcterms:created xsi:type="dcterms:W3CDTF">2012-08-15T08:14:31Z</dcterms:created>
  <dcterms:modified xsi:type="dcterms:W3CDTF">2017-01-19T02:07:54Z</dcterms:modified>
</cp:coreProperties>
</file>